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72" r:id="rId4"/>
    <p:sldId id="268" r:id="rId5"/>
    <p:sldId id="271" r:id="rId6"/>
    <p:sldId id="273" r:id="rId7"/>
    <p:sldId id="274" r:id="rId8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C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pitchFamily="124" charset="-128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ＭＳ Ｐゴシック" pitchFamily="124" charset="-128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pitchFamily="124" charset="-128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E76535-FDD9-4A8F-9480-7E038C8796FE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ＭＳ Ｐゴシック" pitchFamily="12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ＭＳ Ｐゴシック" pitchFamily="12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ＭＳ Ｐゴシック" pitchFamily="12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ＭＳ Ｐゴシック" pitchFamily="12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ＭＳ Ｐゴシック" pitchFamily="12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5464B4-9A1E-4698-A408-D0C6FA23AED0}" type="slidenum">
              <a:rPr lang="sv-SE"/>
              <a:pPr/>
              <a:t>1</a:t>
            </a:fld>
            <a:endParaRPr lang="sv-SE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395E1E-8F39-4A10-B54E-4128FB6268AB}" type="slidenum">
              <a:rPr lang="sv-SE"/>
              <a:pPr/>
              <a:t>2</a:t>
            </a:fld>
            <a:endParaRPr lang="sv-SE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B3D56C-9E67-4A42-94F2-7ACD8397AD72}" type="slidenum">
              <a:rPr lang="sv-SE"/>
              <a:pPr/>
              <a:t>4</a:t>
            </a:fld>
            <a:endParaRPr lang="sv-SE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371600"/>
            <a:ext cx="1943100" cy="3962400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371600"/>
            <a:ext cx="5676900" cy="3962400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2400" cy="533400"/>
          </a:xfrm>
        </p:spPr>
        <p:txBody>
          <a:bodyPr/>
          <a:lstStyle/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edit</a:t>
            </a:r>
            <a:r>
              <a:rPr lang="sv-SE" dirty="0" smtClean="0"/>
              <a:t> Master </a:t>
            </a:r>
            <a:r>
              <a:rPr lang="sv-SE" dirty="0" err="1" smtClean="0"/>
              <a:t>title</a:t>
            </a:r>
            <a:r>
              <a:rPr lang="sv-SE" dirty="0" smtClean="0"/>
              <a:t> </a:t>
            </a:r>
            <a:r>
              <a:rPr lang="sv-SE" dirty="0" err="1" smtClean="0"/>
              <a:t>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514600"/>
            <a:ext cx="2971800" cy="281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2971800" cy="281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edit</a:t>
            </a:r>
            <a:r>
              <a:rPr lang="sv-SE" dirty="0" smtClean="0"/>
              <a:t> Master </a:t>
            </a:r>
            <a:r>
              <a:rPr lang="sv-SE" dirty="0" err="1" smtClean="0"/>
              <a:t>title</a:t>
            </a:r>
            <a:r>
              <a:rPr lang="sv-SE" dirty="0" smtClean="0"/>
              <a:t> </a:t>
            </a:r>
            <a:r>
              <a:rPr lang="sv-SE" dirty="0" err="1" smtClean="0"/>
              <a:t>style</a:t>
            </a:r>
            <a:endParaRPr lang="sv-SE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akgrund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71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88913"/>
            <a:ext cx="87852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124" charset="-128"/>
          <a:cs typeface="ＭＳ Ｐゴシック" pitchFamily="12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pic>
        <p:nvPicPr>
          <p:cNvPr id="2143" name="Picture 95" descr="Anim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86100" y="2954338"/>
            <a:ext cx="563563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4" name="Picture 96" descr="Animati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74963" y="2743200"/>
            <a:ext cx="9810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5" name="Picture 97" descr="Animati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48025" y="3116263"/>
            <a:ext cx="23018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6" name="Picture 98" descr="Animatio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33750" y="3230563"/>
            <a:ext cx="539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7" name="Picture 99" descr="Animation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98913" y="3014663"/>
            <a:ext cx="4508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8" name="Picture 100" descr="Animation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25950" y="3014663"/>
            <a:ext cx="3778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49" name="Picture 101" descr="Animation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03775" y="3014663"/>
            <a:ext cx="2984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" name="Picture 102" descr="Animation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08575" y="3014663"/>
            <a:ext cx="3381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" name="Picture 103" descr="Animation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78450" y="2890838"/>
            <a:ext cx="39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" name="Picture 104" descr="Animation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795963" y="3014663"/>
            <a:ext cx="2984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" name="Picture 105" descr="Animatio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000500" y="3440113"/>
            <a:ext cx="725488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" name="Picture 106" descr="Animation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757738" y="3468688"/>
            <a:ext cx="527050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" name="Picture 107" descr="Animation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319713" y="3440113"/>
            <a:ext cx="776287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3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" presetID="53" presetClass="entr" presetSubtype="0" repeatCount="300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2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2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8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4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6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8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4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8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781300"/>
            <a:ext cx="7772400" cy="533400"/>
          </a:xfrm>
        </p:spPr>
        <p:txBody>
          <a:bodyPr/>
          <a:lstStyle/>
          <a:p>
            <a:pPr eaLnBrk="1" hangingPunct="1"/>
            <a:r>
              <a:rPr lang="sv-SE" smtClean="0"/>
              <a:t>Stadsledningskontoret</a:t>
            </a:r>
            <a:br>
              <a:rPr lang="sv-SE" smtClean="0"/>
            </a:br>
            <a:r>
              <a:rPr lang="sv-SE" smtClean="0"/>
              <a:t>Brukarundersökning 2010</a:t>
            </a:r>
            <a:br>
              <a:rPr lang="sv-SE" smtClean="0"/>
            </a:br>
            <a:r>
              <a:rPr lang="sv-SE" smtClean="0"/>
              <a:t/>
            </a:r>
            <a:br>
              <a:rPr lang="sv-SE" smtClean="0"/>
            </a:br>
            <a:r>
              <a:rPr lang="sv-SE" smtClean="0"/>
              <a:t>Vård och omsorgsboende</a:t>
            </a:r>
            <a:br>
              <a:rPr lang="sv-SE" smtClean="0"/>
            </a:br>
            <a:r>
              <a:rPr lang="sv-SE" smtClean="0"/>
              <a:t/>
            </a:r>
            <a:br>
              <a:rPr lang="sv-SE" smtClean="0"/>
            </a:br>
            <a:r>
              <a:rPr lang="sv-SE" smtClean="0"/>
              <a:t>Östermalms stadsdel</a:t>
            </a:r>
            <a:br>
              <a:rPr lang="sv-SE" smtClean="0"/>
            </a:br>
            <a:r>
              <a:rPr lang="sv-SE" smtClean="0"/>
              <a:t>Rio VoB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533400"/>
          </a:xfrm>
        </p:spPr>
        <p:txBody>
          <a:bodyPr/>
          <a:lstStyle/>
          <a:p>
            <a:r>
              <a:rPr lang="sv-SE" smtClean="0"/>
              <a:t>Presentation	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7675" y="2492375"/>
            <a:ext cx="5029200" cy="2784475"/>
          </a:xfrm>
        </p:spPr>
        <p:txBody>
          <a:bodyPr/>
          <a:lstStyle/>
          <a:p>
            <a:r>
              <a:rPr lang="sv-SE" smtClean="0"/>
              <a:t>Om undersökningen</a:t>
            </a:r>
            <a:br>
              <a:rPr lang="sv-SE" smtClean="0"/>
            </a:br>
            <a:endParaRPr lang="sv-SE" smtClean="0"/>
          </a:p>
          <a:p>
            <a:r>
              <a:rPr lang="sv-SE" smtClean="0"/>
              <a:t>Resultat per fråga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765175"/>
            <a:ext cx="7488238" cy="48974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v-SE" sz="1800" smtClean="0"/>
              <a:t>Metod: Postala enkäter med två skriftliga påminnelser</a:t>
            </a:r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r>
              <a:rPr lang="sv-SE" sz="1800" smtClean="0"/>
              <a:t>Målgrupp: Samtliga boende i vård och omsorgsboende som staden driver alternativt köper platser på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r>
              <a:rPr lang="sv-SE" sz="1800" smtClean="0"/>
              <a:t>Urval: Hämtades från Stockholms stads register</a:t>
            </a:r>
          </a:p>
          <a:p>
            <a:pPr eaLnBrk="1" hangingPunct="1">
              <a:lnSpc>
                <a:spcPct val="80000"/>
              </a:lnSpc>
            </a:pPr>
            <a:endParaRPr lang="sv-SE" sz="1800" smtClean="0">
              <a:solidFill>
                <a:srgbClr val="C50C1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sv-SE" sz="1800" smtClean="0"/>
              <a:t>Undersökningen genomfördes vecka 37-43, 2010. </a:t>
            </a:r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r>
              <a:rPr lang="sv-SE" sz="1800" smtClean="0"/>
              <a:t>Antal svar för detta boende: 57 st.</a:t>
            </a:r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r>
              <a:rPr lang="sv-SE" sz="1800" smtClean="0"/>
              <a:t>Svarsfrekvens totalt för samtliga vård och omsorgs </a:t>
            </a:r>
            <a:br>
              <a:rPr lang="sv-SE" sz="1800" smtClean="0"/>
            </a:br>
            <a:r>
              <a:rPr lang="sv-SE" sz="1800" smtClean="0"/>
              <a:t>boenden: 55 %</a:t>
            </a:r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endParaRPr lang="sv-SE" sz="1800" smtClean="0">
              <a:solidFill>
                <a:srgbClr val="C50C1F"/>
              </a:solidFill>
            </a:endParaRPr>
          </a:p>
          <a:p>
            <a:pPr>
              <a:lnSpc>
                <a:spcPct val="80000"/>
              </a:lnSpc>
            </a:pPr>
            <a:r>
              <a:rPr lang="sv-SE" sz="1800" smtClean="0"/>
              <a:t>Leverantör: Markör Marknad och Kommunikation AB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sz="1800" smtClean="0"/>
              <a:t>	Peter Linsér 070-697 85 05</a:t>
            </a:r>
          </a:p>
          <a:p>
            <a:pPr>
              <a:lnSpc>
                <a:spcPct val="80000"/>
              </a:lnSpc>
              <a:buFontTx/>
              <a:buNone/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  <a:p>
            <a:pPr eaLnBrk="1" hangingPunct="1">
              <a:lnSpc>
                <a:spcPct val="80000"/>
              </a:lnSpc>
            </a:pPr>
            <a:endParaRPr lang="sv-SE" sz="18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4213" y="2205038"/>
            <a:ext cx="7772400" cy="533400"/>
          </a:xfrm>
        </p:spPr>
        <p:txBody>
          <a:bodyPr/>
          <a:lstStyle/>
          <a:p>
            <a:r>
              <a:rPr lang="sv-SE" smtClean="0"/>
              <a:t>Resultat per fråga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533400"/>
          </a:xfrm>
        </p:spPr>
        <p:txBody>
          <a:bodyPr/>
          <a:lstStyle/>
          <a:p>
            <a:r>
              <a:rPr lang="sv-SE" sz="2800" smtClean="0"/>
              <a:t>  </a:t>
            </a:r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00" y="368300"/>
            <a:ext cx="878840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533400"/>
          </a:xfrm>
        </p:spPr>
        <p:txBody>
          <a:bodyPr/>
          <a:lstStyle/>
          <a:p>
            <a:r>
              <a:rPr lang="sv-SE" sz="2800" smtClean="0"/>
              <a:t>  </a:t>
            </a:r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00" y="368300"/>
            <a:ext cx="878840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Tom presentation">
  <a:themeElements>
    <a:clrScheme name="Tom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om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24" charset="-128"/>
            <a:cs typeface="ＭＳ Ｐゴシック" pitchFamily="12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24" charset="-128"/>
            <a:cs typeface="ＭＳ Ｐゴシック" pitchFamily="124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2004:Mallar:Presentationer:Layouter:Bro i dimma</Template>
  <TotalTime>766</TotalTime>
  <Words>65</Words>
  <Application>Microsoft Office PowerPoint</Application>
  <PresentationFormat>Bildspel på skärmen (4:3)</PresentationFormat>
  <Paragraphs>28</Paragraphs>
  <Slides>7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ＭＳ Ｐゴシック</vt:lpstr>
      <vt:lpstr>Tom presentation</vt:lpstr>
      <vt:lpstr>Bild 1</vt:lpstr>
      <vt:lpstr>Stadsledningskontoret Brukarundersökning 2010  Vård och omsorgsboende  Östermalms stadsdel Rio VoB</vt:lpstr>
      <vt:lpstr>Presentation </vt:lpstr>
      <vt:lpstr>Bild 4</vt:lpstr>
      <vt:lpstr>Resultat per fråga</vt:lpstr>
      <vt:lpstr>  </vt:lpstr>
      <vt:lpstr>  </vt:lpstr>
    </vt:vector>
  </TitlesOfParts>
  <Company>Per Grimsell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 Grimsell</dc:creator>
  <cp:lastModifiedBy>AA74781</cp:lastModifiedBy>
  <cp:revision>107</cp:revision>
  <cp:lastPrinted>2010-10-14T09:27:03Z</cp:lastPrinted>
  <dcterms:created xsi:type="dcterms:W3CDTF">2010-11-15T12:26:03Z</dcterms:created>
  <dcterms:modified xsi:type="dcterms:W3CDTF">2010-12-23T12:28:43Z</dcterms:modified>
</cp:coreProperties>
</file>