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3A32-3F15-41BB-A0E4-D224BF2F3A9E}" type="datetimeFigureOut">
              <a:rPr lang="sv-SE" smtClean="0"/>
              <a:pPr/>
              <a:t>2013-05-30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skede kar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946"/>
            <a:ext cx="9144000" cy="6700108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4258167" y="3161101"/>
            <a:ext cx="576064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724128" y="3068960"/>
            <a:ext cx="1658787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Aktuell byggnad</a:t>
            </a:r>
            <a:endParaRPr lang="sv-SE" dirty="0"/>
          </a:p>
        </p:txBody>
      </p:sp>
      <p:cxnSp>
        <p:nvCxnSpPr>
          <p:cNvPr id="7" name="Rak pil 6"/>
          <p:cNvCxnSpPr>
            <a:stCxn id="6" idx="1"/>
          </p:cNvCxnSpPr>
          <p:nvPr/>
        </p:nvCxnSpPr>
        <p:spPr>
          <a:xfrm flipH="1">
            <a:off x="4860032" y="3253626"/>
            <a:ext cx="864096" cy="1753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4836496" y="3079429"/>
            <a:ext cx="720079" cy="1276011"/>
          </a:xfrm>
          <a:prstGeom prst="ellipse">
            <a:avLst/>
          </a:prstGeom>
          <a:solidFill>
            <a:schemeClr val="bg1">
              <a:alpha val="58000"/>
            </a:scheme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6444208" y="3429000"/>
            <a:ext cx="1658787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Aktuell byggnad</a:t>
            </a:r>
            <a:endParaRPr lang="sv-SE" dirty="0"/>
          </a:p>
        </p:txBody>
      </p:sp>
      <p:cxnSp>
        <p:nvCxnSpPr>
          <p:cNvPr id="8" name="Rak pil 7"/>
          <p:cNvCxnSpPr>
            <a:stCxn id="6" idx="1"/>
          </p:cNvCxnSpPr>
          <p:nvPr/>
        </p:nvCxnSpPr>
        <p:spPr>
          <a:xfrm flipH="1">
            <a:off x="5580112" y="3613666"/>
            <a:ext cx="864096" cy="1753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tockholm Stad - Vi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4</Words>
  <Application>Microsoft Office PowerPoint</Application>
  <PresentationFormat>Bildspel på skärmen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Blank</vt:lpstr>
      <vt:lpstr>Bild 1</vt:lpstr>
      <vt:lpstr>Bild 2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Marie Broberg</dc:creator>
  <cp:lastModifiedBy>AA65835</cp:lastModifiedBy>
  <cp:revision>2</cp:revision>
  <dcterms:created xsi:type="dcterms:W3CDTF">2013-05-22T07:43:38Z</dcterms:created>
  <dcterms:modified xsi:type="dcterms:W3CDTF">2013-05-30T11:35:39Z</dcterms:modified>
</cp:coreProperties>
</file>