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7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0A36-E79F-4219-B136-373007DB8BE3}" type="datetimeFigureOut">
              <a:rPr lang="sv-SE" smtClean="0"/>
              <a:pPr/>
              <a:t>2011-05-04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188FE-6B70-4D20-A6F6-CE48286D501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0A36-E79F-4219-B136-373007DB8BE3}" type="datetimeFigureOut">
              <a:rPr lang="sv-SE" smtClean="0"/>
              <a:pPr/>
              <a:t>2011-05-04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188FE-6B70-4D20-A6F6-CE48286D501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0A36-E79F-4219-B136-373007DB8BE3}" type="datetimeFigureOut">
              <a:rPr lang="sv-SE" smtClean="0"/>
              <a:pPr/>
              <a:t>2011-05-04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188FE-6B70-4D20-A6F6-CE48286D501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0A36-E79F-4219-B136-373007DB8BE3}" type="datetimeFigureOut">
              <a:rPr lang="sv-SE" smtClean="0"/>
              <a:pPr/>
              <a:t>2011-05-04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188FE-6B70-4D20-A6F6-CE48286D501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0A36-E79F-4219-B136-373007DB8BE3}" type="datetimeFigureOut">
              <a:rPr lang="sv-SE" smtClean="0"/>
              <a:pPr/>
              <a:t>2011-05-04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188FE-6B70-4D20-A6F6-CE48286D501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0A36-E79F-4219-B136-373007DB8BE3}" type="datetimeFigureOut">
              <a:rPr lang="sv-SE" smtClean="0"/>
              <a:pPr/>
              <a:t>2011-05-04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188FE-6B70-4D20-A6F6-CE48286D501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0A36-E79F-4219-B136-373007DB8BE3}" type="datetimeFigureOut">
              <a:rPr lang="sv-SE" smtClean="0"/>
              <a:pPr/>
              <a:t>2011-05-04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188FE-6B70-4D20-A6F6-CE48286D501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0A36-E79F-4219-B136-373007DB8BE3}" type="datetimeFigureOut">
              <a:rPr lang="sv-SE" smtClean="0"/>
              <a:pPr/>
              <a:t>2011-05-04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188FE-6B70-4D20-A6F6-CE48286D501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0A36-E79F-4219-B136-373007DB8BE3}" type="datetimeFigureOut">
              <a:rPr lang="sv-SE" smtClean="0"/>
              <a:pPr/>
              <a:t>2011-05-04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188FE-6B70-4D20-A6F6-CE48286D501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0A36-E79F-4219-B136-373007DB8BE3}" type="datetimeFigureOut">
              <a:rPr lang="sv-SE" smtClean="0"/>
              <a:pPr/>
              <a:t>2011-05-04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188FE-6B70-4D20-A6F6-CE48286D501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0A36-E79F-4219-B136-373007DB8BE3}" type="datetimeFigureOut">
              <a:rPr lang="sv-SE" smtClean="0"/>
              <a:pPr/>
              <a:t>2011-05-04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188FE-6B70-4D20-A6F6-CE48286D501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00A36-E79F-4219-B136-373007DB8BE3}" type="datetimeFigureOut">
              <a:rPr lang="sv-SE" smtClean="0"/>
              <a:pPr/>
              <a:t>2011-05-04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188FE-6B70-4D20-A6F6-CE48286D501B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8673" t="8639" r="1125" b="6119"/>
          <a:stretch>
            <a:fillRect/>
          </a:stretch>
        </p:blipFill>
        <p:spPr bwMode="auto">
          <a:xfrm>
            <a:off x="611560" y="1196752"/>
            <a:ext cx="8004152" cy="5316857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31750">
            <a:noFill/>
            <a:miter lim="800000"/>
            <a:headEnd/>
            <a:tailEnd/>
          </a:ln>
        </p:spPr>
      </p:pic>
      <p:sp>
        <p:nvSpPr>
          <p:cNvPr id="78" name="Rektangel 77"/>
          <p:cNvSpPr/>
          <p:nvPr/>
        </p:nvSpPr>
        <p:spPr>
          <a:xfrm>
            <a:off x="611560" y="1196752"/>
            <a:ext cx="8064896" cy="5328592"/>
          </a:xfrm>
          <a:prstGeom prst="rect">
            <a:avLst/>
          </a:prstGeom>
          <a:solidFill>
            <a:schemeClr val="bg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3" name="Rak 32"/>
          <p:cNvCxnSpPr/>
          <p:nvPr/>
        </p:nvCxnSpPr>
        <p:spPr>
          <a:xfrm rot="10800000" flipV="1">
            <a:off x="5220072" y="3284984"/>
            <a:ext cx="792088" cy="216024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Grupp 78"/>
          <p:cNvGrpSpPr/>
          <p:nvPr/>
        </p:nvGrpSpPr>
        <p:grpSpPr>
          <a:xfrm>
            <a:off x="3347864" y="2348880"/>
            <a:ext cx="2664296" cy="2304256"/>
            <a:chOff x="3347864" y="2348880"/>
            <a:chExt cx="2664296" cy="2304256"/>
          </a:xfrm>
        </p:grpSpPr>
        <p:cxnSp>
          <p:nvCxnSpPr>
            <p:cNvPr id="25" name="Rak 24"/>
            <p:cNvCxnSpPr/>
            <p:nvPr/>
          </p:nvCxnSpPr>
          <p:spPr>
            <a:xfrm rot="16200000" flipH="1">
              <a:off x="5472100" y="2744924"/>
              <a:ext cx="936104" cy="144016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Rak 35"/>
            <p:cNvCxnSpPr/>
            <p:nvPr/>
          </p:nvCxnSpPr>
          <p:spPr>
            <a:xfrm rot="10800000" flipV="1">
              <a:off x="4716016" y="3501008"/>
              <a:ext cx="504056" cy="216024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ak 38"/>
            <p:cNvCxnSpPr/>
            <p:nvPr/>
          </p:nvCxnSpPr>
          <p:spPr>
            <a:xfrm rot="10800000" flipV="1">
              <a:off x="4427984" y="3717032"/>
              <a:ext cx="288032" cy="144016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ak 41"/>
            <p:cNvCxnSpPr/>
            <p:nvPr/>
          </p:nvCxnSpPr>
          <p:spPr>
            <a:xfrm rot="10800000" flipV="1">
              <a:off x="4211960" y="3861048"/>
              <a:ext cx="216024" cy="144016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ak 44"/>
            <p:cNvCxnSpPr/>
            <p:nvPr/>
          </p:nvCxnSpPr>
          <p:spPr>
            <a:xfrm rot="10800000" flipV="1">
              <a:off x="3851920" y="4005064"/>
              <a:ext cx="360040" cy="288032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Rak 47"/>
            <p:cNvCxnSpPr/>
            <p:nvPr/>
          </p:nvCxnSpPr>
          <p:spPr>
            <a:xfrm rot="5400000">
              <a:off x="3491880" y="4293096"/>
              <a:ext cx="360040" cy="36004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ak 52"/>
            <p:cNvCxnSpPr/>
            <p:nvPr/>
          </p:nvCxnSpPr>
          <p:spPr>
            <a:xfrm rot="16200000" flipV="1">
              <a:off x="3347864" y="4509120"/>
              <a:ext cx="144016" cy="144016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Rak 55"/>
            <p:cNvCxnSpPr/>
            <p:nvPr/>
          </p:nvCxnSpPr>
          <p:spPr>
            <a:xfrm rot="5400000">
              <a:off x="2915816" y="3861048"/>
              <a:ext cx="1080120" cy="216024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Rak 61"/>
            <p:cNvCxnSpPr/>
            <p:nvPr/>
          </p:nvCxnSpPr>
          <p:spPr>
            <a:xfrm rot="5400000" flipH="1" flipV="1">
              <a:off x="3563888" y="2708920"/>
              <a:ext cx="720080" cy="72008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Rak 64"/>
            <p:cNvCxnSpPr/>
            <p:nvPr/>
          </p:nvCxnSpPr>
          <p:spPr>
            <a:xfrm flipV="1">
              <a:off x="4283968" y="2348880"/>
              <a:ext cx="1584176" cy="36004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ruta 15"/>
          <p:cNvSpPr txBox="1"/>
          <p:nvPr/>
        </p:nvSpPr>
        <p:spPr>
          <a:xfrm>
            <a:off x="395536" y="476672"/>
            <a:ext cx="369332" cy="64807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 smtClean="0">
                <a:latin typeface="Times New Roman" pitchFamily="18" charset="0"/>
                <a:cs typeface="Times New Roman" pitchFamily="18" charset="0"/>
              </a:rPr>
              <a:t>Bilaga 1</a:t>
            </a:r>
            <a:endParaRPr lang="sv-SE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7956376" y="1340768"/>
            <a:ext cx="369332" cy="201622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 smtClean="0"/>
              <a:t>    </a:t>
            </a:r>
            <a:r>
              <a:rPr lang="sv-SE" sz="1200" dirty="0" smtClean="0">
                <a:latin typeface="Times New Roman" pitchFamily="18" charset="0"/>
                <a:cs typeface="Times New Roman" pitchFamily="18" charset="0"/>
              </a:rPr>
              <a:t>Föreslagen markanvisning</a:t>
            </a:r>
            <a:endParaRPr lang="sv-SE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Rak 17"/>
          <p:cNvCxnSpPr/>
          <p:nvPr/>
        </p:nvCxnSpPr>
        <p:spPr>
          <a:xfrm rot="5400000" flipH="1" flipV="1">
            <a:off x="8028384" y="3429000"/>
            <a:ext cx="288032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5</Words>
  <Application>Microsoft Office PowerPoint</Application>
  <PresentationFormat>Bildspel på skärmen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Bild 1</vt:lpstr>
    </vt:vector>
  </TitlesOfParts>
  <Company>Windows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aa79004</dc:creator>
  <cp:lastModifiedBy>Monika Ravander</cp:lastModifiedBy>
  <cp:revision>62</cp:revision>
  <dcterms:created xsi:type="dcterms:W3CDTF">2011-04-17T13:25:02Z</dcterms:created>
  <dcterms:modified xsi:type="dcterms:W3CDTF">2011-05-04T13:37:32Z</dcterms:modified>
</cp:coreProperties>
</file>