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662738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52E942-A8E4-4386-BC4A-E5CB94C394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92EA4-D17D-4ABF-B52E-D077E75893D5}" type="slidenum">
              <a:rPr lang="sv-SE"/>
              <a:pPr/>
              <a:t>2</a:t>
            </a:fld>
            <a:endParaRPr lang="sv-S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BC78-D6E7-4706-BA30-4615FBBCBA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A3615-9717-4F40-8F1C-7D75E44F0EF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3B5CF-49B9-471E-83FE-A20327825F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63AF-BF18-478D-B0DA-EDF9FA66A8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638D5-D6DA-45FC-9EDD-AD7E81AA0C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1707-538F-4D0D-A0E5-9DBECE9548D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CB24-F8E1-4970-88E5-6DE858893D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FE0BD-702E-4275-B679-5C3E3014C5B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74A4-CF92-422D-8C03-85F2F64145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8FB0B-9E1C-4228-8C72-70B57333A6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052F-CACF-437A-A920-131865875D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sv-SE"/>
              <a:t>Bilaga 5:2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48073F-0CF3-493E-88C4-5944FE52F1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PowerPoint_97-2003-presentation1.pp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/>
              <a:t>Bilaga 5:2 </a:t>
            </a:r>
          </a:p>
        </p:txBody>
      </p:sp>
      <p:sp>
        <p:nvSpPr>
          <p:cNvPr id="3075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465B9-F68F-44A1-A1D2-1F3B6A64C14B}" type="slidenum">
              <a:rPr lang="sv-SE"/>
              <a:pPr/>
              <a:t>1</a:t>
            </a:fld>
            <a:endParaRPr lang="sv-SE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/>
              <a:t>Sjukfrånvaroutveckling</a:t>
            </a:r>
            <a:br>
              <a:rPr lang="sv-SE" sz="4000" smtClean="0"/>
            </a:br>
            <a:r>
              <a:rPr lang="sv-SE" sz="4000" smtClean="0"/>
              <a:t> </a:t>
            </a:r>
            <a:r>
              <a:rPr lang="sv-SE" sz="2800" smtClean="0"/>
              <a:t>Exploateringskontoret</a:t>
            </a:r>
          </a:p>
        </p:txBody>
      </p:sp>
      <p:graphicFrame>
        <p:nvGraphicFramePr>
          <p:cNvPr id="9236" name="Group 2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940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1:a halvåret 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Helåret 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1:a halvåret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/>
              <a:t>Bilaga 5:2 </a:t>
            </a:r>
          </a:p>
        </p:txBody>
      </p:sp>
      <p:sp>
        <p:nvSpPr>
          <p:cNvPr id="1028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2413A-D999-4851-82CA-888797F8A062}" type="slidenum">
              <a:rPr lang="sv-SE"/>
              <a:pPr/>
              <a:t>2</a:t>
            </a:fld>
            <a:endParaRPr lang="sv-SE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title"/>
          </p:nvPr>
        </p:nvGraphicFramePr>
        <p:xfrm>
          <a:off x="755650" y="333375"/>
          <a:ext cx="7989888" cy="5991225"/>
        </p:xfrm>
        <a:graphic>
          <a:graphicData uri="http://schemas.openxmlformats.org/presentationml/2006/ole">
            <p:oleObj spid="_x0000_s1026" name="Presentation" r:id="rId4" imgW="6321603" imgH="4739747" progId="PowerPoint.Show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22</Words>
  <Application>Microsoft Office PowerPoint</Application>
  <PresentationFormat>Bildspel på skärmen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Standardformgivning</vt:lpstr>
      <vt:lpstr>Presentation</vt:lpstr>
      <vt:lpstr>Sjukfrånvaroutveckling  Exploateringskontoret</vt:lpstr>
      <vt:lpstr>Bild 2</vt:lpstr>
    </vt:vector>
  </TitlesOfParts>
  <Company>GFK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Sjukfrånvaro T1</dc:title>
  <dc:creator>Gatu- och fastighetskotoret</dc:creator>
  <cp:lastModifiedBy>aa60546</cp:lastModifiedBy>
  <cp:revision>22</cp:revision>
  <dcterms:created xsi:type="dcterms:W3CDTF">2006-05-04T10:22:31Z</dcterms:created>
  <dcterms:modified xsi:type="dcterms:W3CDTF">2011-01-05T08:13:50Z</dcterms:modified>
</cp:coreProperties>
</file>