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5" r:id="rId2"/>
    <p:sldMasterId id="2147483682" r:id="rId3"/>
    <p:sldMasterId id="2147483691" r:id="rId4"/>
    <p:sldMasterId id="2147483700" r:id="rId5"/>
  </p:sldMasterIdLst>
  <p:notesMasterIdLst>
    <p:notesMasterId r:id="rId26"/>
  </p:notesMasterIdLst>
  <p:handoutMasterIdLst>
    <p:handoutMasterId r:id="rId27"/>
  </p:handoutMasterIdLst>
  <p:sldIdLst>
    <p:sldId id="256" r:id="rId6"/>
    <p:sldId id="278" r:id="rId7"/>
    <p:sldId id="270" r:id="rId8"/>
    <p:sldId id="273" r:id="rId9"/>
    <p:sldId id="274" r:id="rId10"/>
    <p:sldId id="269" r:id="rId11"/>
    <p:sldId id="277" r:id="rId12"/>
    <p:sldId id="257" r:id="rId13"/>
    <p:sldId id="258" r:id="rId14"/>
    <p:sldId id="259" r:id="rId15"/>
    <p:sldId id="272" r:id="rId16"/>
    <p:sldId id="260" r:id="rId17"/>
    <p:sldId id="261" r:id="rId18"/>
    <p:sldId id="262" r:id="rId19"/>
    <p:sldId id="275" r:id="rId20"/>
    <p:sldId id="263" r:id="rId21"/>
    <p:sldId id="264" r:id="rId22"/>
    <p:sldId id="265" r:id="rId23"/>
    <p:sldId id="266" r:id="rId24"/>
    <p:sldId id="276" r:id="rId25"/>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FFFF"/>
  </p:clrMru>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1" autoAdjust="0"/>
    <p:restoredTop sz="94660"/>
  </p:normalViewPr>
  <p:slideViewPr>
    <p:cSldViewPr snapToGrid="0" showGuides="1">
      <p:cViewPr>
        <p:scale>
          <a:sx n="89" d="100"/>
          <a:sy n="89" d="100"/>
        </p:scale>
        <p:origin x="-1074" y="-78"/>
      </p:cViewPr>
      <p:guideLst>
        <p:guide orient="horz"/>
        <p:guide pos="575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1F1EBC3-6B76-42A2-A3E9-6FDA3BEC902D}" type="datetimeFigureOut">
              <a:rPr lang="sv-SE" smtClean="0"/>
              <a:pPr/>
              <a:t>2012-05-02</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DEB5431-A608-4DB3-B2CF-8D2800D9CDE5}" type="slidenum">
              <a:rPr lang="sv-SE" smtClean="0"/>
              <a:pPr/>
              <a:t>‹#›</a:t>
            </a:fld>
            <a:endParaRPr lang="sv-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439B352-72F8-44E1-919D-977BCDFE6BC6}" type="datetimeFigureOut">
              <a:rPr lang="sv-SE" smtClean="0"/>
              <a:pPr/>
              <a:t>2012-05-02</a:t>
            </a:fld>
            <a:endParaRPr lang="en-GB"/>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8BD5DB9-A591-4E7B-AAC4-2654228CE55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lgn="l"/>
            <a:endParaRPr lang="sv-SE" dirty="0"/>
          </a:p>
        </p:txBody>
      </p:sp>
      <p:sp>
        <p:nvSpPr>
          <p:cNvPr id="4" name="Platshållare för bildnummer 3"/>
          <p:cNvSpPr>
            <a:spLocks noGrp="1"/>
          </p:cNvSpPr>
          <p:nvPr>
            <p:ph type="sldNum" sz="quarter" idx="10"/>
          </p:nvPr>
        </p:nvSpPr>
        <p:spPr/>
        <p:txBody>
          <a:bodyPr/>
          <a:lstStyle/>
          <a:p>
            <a:fld id="{F8BD5DB9-A591-4E7B-AAC4-2654228CE55C}"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6" name="Rectangle 3"/>
          <p:cNvSpPr>
            <a:spLocks noChangeArrowheads="1"/>
          </p:cNvSpPr>
          <p:nvPr userDrawn="1"/>
        </p:nvSpPr>
        <p:spPr bwMode="auto">
          <a:xfrm>
            <a:off x="179388" y="1619250"/>
            <a:ext cx="8780462" cy="5056188"/>
          </a:xfrm>
          <a:prstGeom prst="rect">
            <a:avLst/>
          </a:prstGeom>
          <a:solidFill>
            <a:schemeClr val="bg1"/>
          </a:solidFill>
          <a:ln w="9525" algn="ctr">
            <a:noFill/>
            <a:miter lim="800000"/>
            <a:headEnd/>
            <a:tailEnd/>
          </a:ln>
          <a:effectLst/>
        </p:spPr>
        <p:txBody>
          <a:bodyPr wrap="none" anchor="ctr">
            <a:spAutoFit/>
          </a:bodyPr>
          <a:lstStyle/>
          <a:p>
            <a:endParaRPr lang="en-GB"/>
          </a:p>
        </p:txBody>
      </p:sp>
      <p:sp>
        <p:nvSpPr>
          <p:cNvPr id="8" name="Rectangle 3"/>
          <p:cNvSpPr>
            <a:spLocks noChangeArrowheads="1"/>
          </p:cNvSpPr>
          <p:nvPr/>
        </p:nvSpPr>
        <p:spPr bwMode="auto">
          <a:xfrm>
            <a:off x="179388" y="1619250"/>
            <a:ext cx="8780462" cy="5056188"/>
          </a:xfrm>
          <a:prstGeom prst="rect">
            <a:avLst/>
          </a:prstGeom>
          <a:solidFill>
            <a:schemeClr val="bg1"/>
          </a:solidFill>
          <a:ln w="9525" algn="ctr">
            <a:noFill/>
            <a:miter lim="800000"/>
            <a:headEnd/>
            <a:tailEnd/>
          </a:ln>
          <a:effectLst/>
        </p:spPr>
        <p:txBody>
          <a:bodyPr wrap="none" anchor="ctr">
            <a:spAutoFit/>
          </a:bodyPr>
          <a:lstStyle/>
          <a:p>
            <a:endParaRPr lang="en-GB"/>
          </a:p>
        </p:txBody>
      </p:sp>
      <p:sp>
        <p:nvSpPr>
          <p:cNvPr id="2" name="Rubrik 1"/>
          <p:cNvSpPr>
            <a:spLocks noGrp="1"/>
          </p:cNvSpPr>
          <p:nvPr>
            <p:ph type="ctrTitle"/>
          </p:nvPr>
        </p:nvSpPr>
        <p:spPr>
          <a:xfrm>
            <a:off x="809625" y="3328988"/>
            <a:ext cx="7524750" cy="714375"/>
          </a:xfrm>
        </p:spPr>
        <p:txBody>
          <a:bodyPr>
            <a:normAutofit/>
          </a:bodyPr>
          <a:lstStyle>
            <a:lvl1pPr algn="ctr">
              <a:defRPr sz="4000"/>
            </a:lvl1pPr>
          </a:lstStyle>
          <a:p>
            <a:r>
              <a:rPr lang="sv-SE" smtClean="0"/>
              <a:t>Klicka här för att ändra format</a:t>
            </a:r>
            <a:endParaRPr lang="en-GB" dirty="0"/>
          </a:p>
        </p:txBody>
      </p:sp>
      <p:sp>
        <p:nvSpPr>
          <p:cNvPr id="3" name="Underrubrik 2"/>
          <p:cNvSpPr>
            <a:spLocks noGrp="1"/>
          </p:cNvSpPr>
          <p:nvPr>
            <p:ph type="subTitle" idx="1"/>
          </p:nvPr>
        </p:nvSpPr>
        <p:spPr>
          <a:xfrm>
            <a:off x="809625" y="4137025"/>
            <a:ext cx="7524750" cy="1107831"/>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a:p>
        </p:txBody>
      </p:sp>
      <p:pic>
        <p:nvPicPr>
          <p:cNvPr id="7"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pic>
        <p:nvPicPr>
          <p:cNvPr id="9" name="Picture 2" descr="förstasida_300"/>
          <p:cNvPicPr>
            <a:picLocks noChangeAspect="1" noChangeArrowheads="1"/>
          </p:cNvPicPr>
          <p:nvPr userDrawn="1"/>
        </p:nvPicPr>
        <p:blipFill>
          <a:blip r:embed="rId2" cstate="print"/>
          <a:srcRect/>
          <a:stretch>
            <a:fillRect/>
          </a:stretch>
        </p:blipFill>
        <p:spPr bwMode="auto">
          <a:xfrm>
            <a:off x="0" y="0"/>
            <a:ext cx="9144000" cy="1438276"/>
          </a:xfrm>
          <a:prstGeom prst="rect">
            <a:avLst/>
          </a:prstGeom>
          <a:noFill/>
        </p:spPr>
      </p:pic>
      <p:sp>
        <p:nvSpPr>
          <p:cNvPr id="14" name="Platshållare för sidfot 4"/>
          <p:cNvSpPr>
            <a:spLocks noGrp="1"/>
          </p:cNvSpPr>
          <p:nvPr>
            <p:ph type="ftr" sz="quarter" idx="11"/>
          </p:nvPr>
        </p:nvSpPr>
        <p:spPr>
          <a:xfrm>
            <a:off x="1412050" y="621678"/>
            <a:ext cx="5667376" cy="173404"/>
          </a:xfrm>
        </p:spPr>
        <p:txBody>
          <a:bodyPr/>
          <a:lstStyle>
            <a:lvl1pPr>
              <a:defRPr sz="1600"/>
            </a:lvl1pPr>
          </a:lstStyle>
          <a:p>
            <a:r>
              <a:rPr lang="en-GB" smtClean="0"/>
              <a:t>Presentationstitel</a:t>
            </a:r>
            <a:endParaRPr lang="en-GB" dirty="0"/>
          </a:p>
        </p:txBody>
      </p:sp>
      <p:sp>
        <p:nvSpPr>
          <p:cNvPr id="17" name="Platshållare för datum 3"/>
          <p:cNvSpPr>
            <a:spLocks noGrp="1"/>
          </p:cNvSpPr>
          <p:nvPr>
            <p:ph type="dt" sz="half" idx="10"/>
          </p:nvPr>
        </p:nvSpPr>
        <p:spPr>
          <a:xfrm>
            <a:off x="8045177" y="545734"/>
            <a:ext cx="952101" cy="173404"/>
          </a:xfrm>
        </p:spPr>
        <p:txBody>
          <a:bodyPr/>
          <a:lstStyle/>
          <a:p>
            <a:r>
              <a:rPr lang="sv-SE" smtClean="0"/>
              <a:t>2011-05-11</a:t>
            </a:r>
            <a:endParaRPr lang="en-GB" dirty="0"/>
          </a:p>
        </p:txBody>
      </p:sp>
      <p:sp>
        <p:nvSpPr>
          <p:cNvPr id="18" name="Platshållare för bildnummer 5"/>
          <p:cNvSpPr>
            <a:spLocks noGrp="1"/>
          </p:cNvSpPr>
          <p:nvPr>
            <p:ph type="sldNum" sz="quarter" idx="12"/>
          </p:nvPr>
        </p:nvSpPr>
        <p:spPr>
          <a:xfrm>
            <a:off x="8045177" y="729761"/>
            <a:ext cx="952101" cy="173404"/>
          </a:xfr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mn-lt"/>
                <a:ea typeface="+mn-ea"/>
                <a:cs typeface="+mn-cs"/>
              </a:defRPr>
            </a:lvl1pPr>
          </a:lstStyle>
          <a:p>
            <a:r>
              <a:rPr lang="sv-SE" dirty="0" smtClean="0"/>
              <a:t>SIDAN </a:t>
            </a:r>
            <a:fld id="{D9DB9EAD-8AEE-40D8-9837-BCC6D60FAFF3}" type="slidenum">
              <a:rPr lang="sv-SE" smtClean="0"/>
              <a:pPr/>
              <a:t>‹#›</a:t>
            </a:fld>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Bildsida 2">
    <p:spTree>
      <p:nvGrpSpPr>
        <p:cNvPr id="1" name=""/>
        <p:cNvGrpSpPr/>
        <p:nvPr/>
      </p:nvGrpSpPr>
      <p:grpSpPr>
        <a:xfrm>
          <a:off x="0" y="0"/>
          <a:ext cx="0" cy="0"/>
          <a:chOff x="0" y="0"/>
          <a:chExt cx="0" cy="0"/>
        </a:xfrm>
      </p:grpSpPr>
      <p:pic>
        <p:nvPicPr>
          <p:cNvPr id="8" name="Bildobjekt 5" descr="4park.jpg"/>
          <p:cNvPicPr>
            <a:picLocks noChangeAspect="1"/>
          </p:cNvPicPr>
          <p:nvPr userDrawn="1"/>
        </p:nvPicPr>
        <p:blipFill>
          <a:blip r:embed="rId2" cstate="screen"/>
          <a:srcRect/>
          <a:stretch>
            <a:fillRect/>
          </a:stretch>
        </p:blipFill>
        <p:spPr bwMode="auto">
          <a:xfrm>
            <a:off x="0" y="1412875"/>
            <a:ext cx="9144000" cy="5545138"/>
          </a:xfrm>
          <a:prstGeom prst="rect">
            <a:avLst/>
          </a:prstGeom>
          <a:noFill/>
          <a:ln w="9525">
            <a:noFill/>
            <a:miter lim="800000"/>
            <a:headEnd/>
            <a:tailEnd/>
          </a:ln>
        </p:spPr>
      </p:pic>
      <p:sp>
        <p:nvSpPr>
          <p:cNvPr id="9" name="Rektangel 9"/>
          <p:cNvSpPr>
            <a:spLocks noChangeArrowheads="1"/>
          </p:cNvSpPr>
          <p:nvPr userDrawn="1"/>
        </p:nvSpPr>
        <p:spPr bwMode="auto">
          <a:xfrm>
            <a:off x="0" y="3141663"/>
            <a:ext cx="9144000" cy="1727200"/>
          </a:xfrm>
          <a:prstGeom prst="rect">
            <a:avLst/>
          </a:prstGeom>
          <a:solidFill>
            <a:schemeClr val="bg2">
              <a:alpha val="50195"/>
            </a:schemeClr>
          </a:solidFill>
          <a:ln w="9525" algn="ctr">
            <a:noFill/>
            <a:round/>
            <a:headEnd/>
            <a:tailEnd/>
          </a:ln>
        </p:spPr>
        <p:txBody>
          <a:bodyPr wrap="none" anchor="ctr">
            <a:spAutoFit/>
          </a:bodyPr>
          <a:lstStyle/>
          <a:p>
            <a:pPr algn="ctr">
              <a:spcBef>
                <a:spcPct val="50000"/>
              </a:spcBef>
            </a:pPr>
            <a:endParaRPr lang="sv-SE"/>
          </a:p>
        </p:txBody>
      </p:sp>
      <p:sp>
        <p:nvSpPr>
          <p:cNvPr id="2" name="Rubrik 1"/>
          <p:cNvSpPr>
            <a:spLocks noGrp="1"/>
          </p:cNvSpPr>
          <p:nvPr>
            <p:ph type="ctrTitle" hasCustomPrompt="1"/>
          </p:nvPr>
        </p:nvSpPr>
        <p:spPr>
          <a:xfrm>
            <a:off x="809625" y="3328988"/>
            <a:ext cx="7524750" cy="714375"/>
          </a:xfrm>
        </p:spPr>
        <p:txBody>
          <a:bodyPr anchor="ctr">
            <a:normAutofit/>
          </a:bodyPr>
          <a:lstStyle>
            <a:lvl1pPr algn="ctr">
              <a:defRPr sz="3500"/>
            </a:lvl1pPr>
          </a:lstStyle>
          <a:p>
            <a:r>
              <a:rPr lang="sv-SE" dirty="0" smtClean="0"/>
              <a:t>Skriv rubrik här</a:t>
            </a:r>
            <a:endParaRPr lang="en-GB" dirty="0"/>
          </a:p>
        </p:txBody>
      </p:sp>
      <p:sp>
        <p:nvSpPr>
          <p:cNvPr id="3" name="Underrubrik 2"/>
          <p:cNvSpPr>
            <a:spLocks noGrp="1"/>
          </p:cNvSpPr>
          <p:nvPr>
            <p:ph type="subTitle" idx="1"/>
          </p:nvPr>
        </p:nvSpPr>
        <p:spPr>
          <a:xfrm>
            <a:off x="809625" y="4137026"/>
            <a:ext cx="7524750" cy="66088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a:p>
        </p:txBody>
      </p:sp>
      <p:pic>
        <p:nvPicPr>
          <p:cNvPr id="7" name="Picture 2" descr="förstasida_300"/>
          <p:cNvPicPr>
            <a:picLocks noChangeAspect="1" noChangeArrowheads="1"/>
          </p:cNvPicPr>
          <p:nvPr userDrawn="1"/>
        </p:nvPicPr>
        <p:blipFill>
          <a:blip r:embed="rId3" cstate="print"/>
          <a:srcRect/>
          <a:stretch>
            <a:fillRect/>
          </a:stretch>
        </p:blipFill>
        <p:spPr bwMode="auto">
          <a:xfrm>
            <a:off x="0" y="0"/>
            <a:ext cx="9144000" cy="1438276"/>
          </a:xfrm>
          <a:prstGeom prst="rect">
            <a:avLst/>
          </a:prstGeom>
          <a:noFill/>
        </p:spPr>
      </p:pic>
      <p:pic>
        <p:nvPicPr>
          <p:cNvPr id="11" name="Bildobjekt 12" descr="round_for_word.png"/>
          <p:cNvPicPr>
            <a:picLocks noChangeAspect="1"/>
          </p:cNvPicPr>
          <p:nvPr userDrawn="1"/>
        </p:nvPicPr>
        <p:blipFill>
          <a:blip r:embed="rId4" cstate="print"/>
          <a:srcRect/>
          <a:stretch>
            <a:fillRect/>
          </a:stretch>
        </p:blipFill>
        <p:spPr bwMode="auto">
          <a:xfrm>
            <a:off x="6948488" y="836613"/>
            <a:ext cx="1955800" cy="1955800"/>
          </a:xfrm>
          <a:prstGeom prst="rect">
            <a:avLst/>
          </a:prstGeom>
          <a:noFill/>
          <a:ln w="9525">
            <a:noFill/>
            <a:miter lim="800000"/>
            <a:headEnd/>
            <a:tailEnd/>
          </a:ln>
        </p:spPr>
      </p:pic>
      <p:sp>
        <p:nvSpPr>
          <p:cNvPr id="12" name="Platshållare för sidfot 4"/>
          <p:cNvSpPr>
            <a:spLocks noGrp="1"/>
          </p:cNvSpPr>
          <p:nvPr>
            <p:ph type="ftr" sz="quarter" idx="11"/>
          </p:nvPr>
        </p:nvSpPr>
        <p:spPr>
          <a:xfrm>
            <a:off x="1412050" y="621678"/>
            <a:ext cx="5667376" cy="173404"/>
          </a:xfrm>
          <a:prstGeom prst="rect">
            <a:avLst/>
          </a:prstGeom>
        </p:spPr>
        <p:txBody>
          <a:bodyPr/>
          <a:lstStyle>
            <a:lvl1pPr>
              <a:defRPr sz="1600"/>
            </a:lvl1pPr>
          </a:lstStyle>
          <a:p>
            <a:r>
              <a:rPr lang="en-GB" smtClean="0"/>
              <a:t>Presentationstitel</a:t>
            </a:r>
            <a:endParaRPr lang="en-GB" dirty="0"/>
          </a:p>
        </p:txBody>
      </p:sp>
      <p:sp>
        <p:nvSpPr>
          <p:cNvPr id="13" name="Platshållare för datum 3"/>
          <p:cNvSpPr>
            <a:spLocks noGrp="1"/>
          </p:cNvSpPr>
          <p:nvPr>
            <p:ph type="dt" sz="half" idx="10"/>
          </p:nvPr>
        </p:nvSpPr>
        <p:spPr>
          <a:xfrm>
            <a:off x="8045177" y="545734"/>
            <a:ext cx="952101" cy="173404"/>
          </a:xfrm>
          <a:prstGeom prst="rect">
            <a:avLst/>
          </a:prstGeom>
        </p:spPr>
        <p:txBody>
          <a:bodyPr/>
          <a:lstStyle/>
          <a:p>
            <a:r>
              <a:rPr lang="sv-SE" smtClean="0"/>
              <a:t>2011-05-11</a:t>
            </a:r>
            <a:endParaRPr lang="en-GB" dirty="0"/>
          </a:p>
        </p:txBody>
      </p:sp>
      <p:sp>
        <p:nvSpPr>
          <p:cNvPr id="14" name="Platshållare för bildnummer 5"/>
          <p:cNvSpPr>
            <a:spLocks noGrp="1"/>
          </p:cNvSpPr>
          <p:nvPr>
            <p:ph type="sldNum" sz="quarter" idx="12"/>
          </p:nvPr>
        </p:nvSpPr>
        <p:spPr>
          <a:xfrm>
            <a:off x="8045177" y="729761"/>
            <a:ext cx="952101" cy="173404"/>
          </a:xfrm>
          <a:prstGeom prst="rect">
            <a:avLst/>
          </a:prstGeo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mn-lt"/>
                <a:ea typeface="+mn-ea"/>
                <a:cs typeface="+mn-cs"/>
              </a:defRPr>
            </a:lvl1pPr>
          </a:lstStyle>
          <a:p>
            <a:r>
              <a:rPr lang="sv-SE" dirty="0" smtClean="0"/>
              <a:t>SIDAN </a:t>
            </a:r>
            <a:fld id="{D9DB9EAD-8AEE-40D8-9837-BCC6D60FAFF3}" type="slidenum">
              <a:rPr lang="sv-SE" smtClean="0"/>
              <a:pPr/>
              <a:t>‹#›</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Bildsida 3">
    <p:spTree>
      <p:nvGrpSpPr>
        <p:cNvPr id="1" name=""/>
        <p:cNvGrpSpPr/>
        <p:nvPr/>
      </p:nvGrpSpPr>
      <p:grpSpPr>
        <a:xfrm>
          <a:off x="0" y="0"/>
          <a:ext cx="0" cy="0"/>
          <a:chOff x="0" y="0"/>
          <a:chExt cx="0" cy="0"/>
        </a:xfrm>
      </p:grpSpPr>
      <p:pic>
        <p:nvPicPr>
          <p:cNvPr id="6" name="Bildobjekt 7" descr="Stockholmskarta.jpg"/>
          <p:cNvPicPr>
            <a:picLocks noChangeAspect="1"/>
          </p:cNvPicPr>
          <p:nvPr userDrawn="1"/>
        </p:nvPicPr>
        <p:blipFill>
          <a:blip r:embed="rId2" cstate="screen"/>
          <a:srcRect/>
          <a:stretch>
            <a:fillRect/>
          </a:stretch>
        </p:blipFill>
        <p:spPr bwMode="auto">
          <a:xfrm>
            <a:off x="0" y="1412875"/>
            <a:ext cx="9144000" cy="5510213"/>
          </a:xfrm>
          <a:prstGeom prst="rect">
            <a:avLst/>
          </a:prstGeom>
          <a:noFill/>
          <a:ln w="9525">
            <a:noFill/>
            <a:miter lim="800000"/>
            <a:headEnd/>
            <a:tailEnd/>
          </a:ln>
        </p:spPr>
      </p:pic>
      <p:sp>
        <p:nvSpPr>
          <p:cNvPr id="9" name="Rektangel 9"/>
          <p:cNvSpPr>
            <a:spLocks noChangeArrowheads="1"/>
          </p:cNvSpPr>
          <p:nvPr userDrawn="1"/>
        </p:nvSpPr>
        <p:spPr bwMode="auto">
          <a:xfrm>
            <a:off x="0" y="3141663"/>
            <a:ext cx="9144000" cy="1727200"/>
          </a:xfrm>
          <a:prstGeom prst="rect">
            <a:avLst/>
          </a:prstGeom>
          <a:solidFill>
            <a:schemeClr val="bg2">
              <a:alpha val="50195"/>
            </a:schemeClr>
          </a:solidFill>
          <a:ln w="9525" algn="ctr">
            <a:noFill/>
            <a:round/>
            <a:headEnd/>
            <a:tailEnd/>
          </a:ln>
        </p:spPr>
        <p:txBody>
          <a:bodyPr wrap="none" anchor="ctr">
            <a:spAutoFit/>
          </a:bodyPr>
          <a:lstStyle/>
          <a:p>
            <a:pPr algn="ctr">
              <a:spcBef>
                <a:spcPct val="50000"/>
              </a:spcBef>
            </a:pPr>
            <a:endParaRPr lang="sv-SE"/>
          </a:p>
        </p:txBody>
      </p:sp>
      <p:sp>
        <p:nvSpPr>
          <p:cNvPr id="2" name="Rubrik 1"/>
          <p:cNvSpPr>
            <a:spLocks noGrp="1"/>
          </p:cNvSpPr>
          <p:nvPr>
            <p:ph type="ctrTitle" hasCustomPrompt="1"/>
          </p:nvPr>
        </p:nvSpPr>
        <p:spPr>
          <a:xfrm>
            <a:off x="809625" y="3328988"/>
            <a:ext cx="7524750" cy="714375"/>
          </a:xfrm>
        </p:spPr>
        <p:txBody>
          <a:bodyPr anchor="ctr">
            <a:normAutofit/>
          </a:bodyPr>
          <a:lstStyle>
            <a:lvl1pPr algn="ctr">
              <a:defRPr sz="3500"/>
            </a:lvl1pPr>
          </a:lstStyle>
          <a:p>
            <a:r>
              <a:rPr lang="sv-SE" dirty="0" smtClean="0"/>
              <a:t>Skriv rubrik här</a:t>
            </a:r>
            <a:endParaRPr lang="en-GB" dirty="0"/>
          </a:p>
        </p:txBody>
      </p:sp>
      <p:sp>
        <p:nvSpPr>
          <p:cNvPr id="3" name="Underrubrik 2"/>
          <p:cNvSpPr>
            <a:spLocks noGrp="1"/>
          </p:cNvSpPr>
          <p:nvPr>
            <p:ph type="subTitle" idx="1"/>
          </p:nvPr>
        </p:nvSpPr>
        <p:spPr>
          <a:xfrm>
            <a:off x="809625" y="4137026"/>
            <a:ext cx="7524750" cy="66088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a:p>
        </p:txBody>
      </p:sp>
      <p:pic>
        <p:nvPicPr>
          <p:cNvPr id="7" name="Picture 2" descr="förstasida_300"/>
          <p:cNvPicPr>
            <a:picLocks noChangeAspect="1" noChangeArrowheads="1"/>
          </p:cNvPicPr>
          <p:nvPr userDrawn="1"/>
        </p:nvPicPr>
        <p:blipFill>
          <a:blip r:embed="rId3" cstate="print"/>
          <a:srcRect/>
          <a:stretch>
            <a:fillRect/>
          </a:stretch>
        </p:blipFill>
        <p:spPr bwMode="auto">
          <a:xfrm>
            <a:off x="0" y="0"/>
            <a:ext cx="9144000" cy="1438276"/>
          </a:xfrm>
          <a:prstGeom prst="rect">
            <a:avLst/>
          </a:prstGeom>
          <a:noFill/>
        </p:spPr>
      </p:pic>
      <p:pic>
        <p:nvPicPr>
          <p:cNvPr id="10" name="Bildobjekt 12" descr="round_for_word.png"/>
          <p:cNvPicPr>
            <a:picLocks noChangeAspect="1"/>
          </p:cNvPicPr>
          <p:nvPr userDrawn="1"/>
        </p:nvPicPr>
        <p:blipFill>
          <a:blip r:embed="rId4" cstate="print"/>
          <a:srcRect/>
          <a:stretch>
            <a:fillRect/>
          </a:stretch>
        </p:blipFill>
        <p:spPr bwMode="auto">
          <a:xfrm>
            <a:off x="6948488" y="836613"/>
            <a:ext cx="1955800" cy="1955800"/>
          </a:xfrm>
          <a:prstGeom prst="rect">
            <a:avLst/>
          </a:prstGeom>
          <a:noFill/>
          <a:ln w="9525">
            <a:noFill/>
            <a:miter lim="800000"/>
            <a:headEnd/>
            <a:tailEnd/>
          </a:ln>
        </p:spPr>
      </p:pic>
      <p:sp>
        <p:nvSpPr>
          <p:cNvPr id="11" name="Platshållare för sidfot 4"/>
          <p:cNvSpPr>
            <a:spLocks noGrp="1"/>
          </p:cNvSpPr>
          <p:nvPr>
            <p:ph type="ftr" sz="quarter" idx="11"/>
          </p:nvPr>
        </p:nvSpPr>
        <p:spPr>
          <a:xfrm>
            <a:off x="1412050" y="621678"/>
            <a:ext cx="5667376" cy="173404"/>
          </a:xfrm>
          <a:prstGeom prst="rect">
            <a:avLst/>
          </a:prstGeom>
        </p:spPr>
        <p:txBody>
          <a:bodyPr/>
          <a:lstStyle>
            <a:lvl1pPr>
              <a:defRPr sz="1600"/>
            </a:lvl1pPr>
          </a:lstStyle>
          <a:p>
            <a:r>
              <a:rPr lang="en-GB" smtClean="0"/>
              <a:t>Presentationstitel</a:t>
            </a:r>
            <a:endParaRPr lang="en-GB" dirty="0"/>
          </a:p>
        </p:txBody>
      </p:sp>
      <p:sp>
        <p:nvSpPr>
          <p:cNvPr id="12" name="Platshållare för datum 3"/>
          <p:cNvSpPr>
            <a:spLocks noGrp="1"/>
          </p:cNvSpPr>
          <p:nvPr>
            <p:ph type="dt" sz="half" idx="10"/>
          </p:nvPr>
        </p:nvSpPr>
        <p:spPr>
          <a:xfrm>
            <a:off x="8045177" y="545734"/>
            <a:ext cx="952101" cy="173404"/>
          </a:xfrm>
          <a:prstGeom prst="rect">
            <a:avLst/>
          </a:prstGeom>
        </p:spPr>
        <p:txBody>
          <a:bodyPr/>
          <a:lstStyle/>
          <a:p>
            <a:r>
              <a:rPr lang="sv-SE" smtClean="0"/>
              <a:t>2011-05-11</a:t>
            </a:r>
            <a:endParaRPr lang="en-GB" dirty="0"/>
          </a:p>
        </p:txBody>
      </p:sp>
      <p:sp>
        <p:nvSpPr>
          <p:cNvPr id="13" name="Platshållare för bildnummer 5"/>
          <p:cNvSpPr>
            <a:spLocks noGrp="1"/>
          </p:cNvSpPr>
          <p:nvPr>
            <p:ph type="sldNum" sz="quarter" idx="12"/>
          </p:nvPr>
        </p:nvSpPr>
        <p:spPr>
          <a:xfrm>
            <a:off x="8045177" y="729761"/>
            <a:ext cx="952101" cy="173404"/>
          </a:xfrm>
          <a:prstGeom prst="rect">
            <a:avLst/>
          </a:prstGeo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mn-lt"/>
                <a:ea typeface="+mn-ea"/>
                <a:cs typeface="+mn-cs"/>
              </a:defRPr>
            </a:lvl1pPr>
          </a:lstStyle>
          <a:p>
            <a:r>
              <a:rPr lang="sv-SE" dirty="0" smtClean="0"/>
              <a:t>SIDAN </a:t>
            </a:r>
            <a:fld id="{D9DB9EAD-8AEE-40D8-9837-BCC6D60FAFF3}" type="slidenum">
              <a:rPr lang="sv-SE" smtClean="0"/>
              <a:pPr/>
              <a:t>‹#›</a:t>
            </a:fld>
            <a:endParaRPr lang="sv-S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sida 4">
    <p:spTree>
      <p:nvGrpSpPr>
        <p:cNvPr id="1" name=""/>
        <p:cNvGrpSpPr/>
        <p:nvPr/>
      </p:nvGrpSpPr>
      <p:grpSpPr>
        <a:xfrm>
          <a:off x="0" y="0"/>
          <a:ext cx="0" cy="0"/>
          <a:chOff x="0" y="0"/>
          <a:chExt cx="0" cy="0"/>
        </a:xfrm>
      </p:grpSpPr>
      <p:sp>
        <p:nvSpPr>
          <p:cNvPr id="11" name="Rektangel 6"/>
          <p:cNvSpPr>
            <a:spLocks noChangeArrowheads="1"/>
          </p:cNvSpPr>
          <p:nvPr userDrawn="1"/>
        </p:nvSpPr>
        <p:spPr bwMode="auto">
          <a:xfrm>
            <a:off x="0" y="790453"/>
            <a:ext cx="9144000" cy="5688012"/>
          </a:xfrm>
          <a:prstGeom prst="rect">
            <a:avLst/>
          </a:prstGeom>
          <a:solidFill>
            <a:srgbClr val="FFDF1A"/>
          </a:solidFill>
          <a:ln w="12700" algn="ctr">
            <a:noFill/>
            <a:round/>
            <a:headEnd/>
            <a:tailEnd/>
          </a:ln>
        </p:spPr>
        <p:txBody>
          <a:bodyPr wrap="none" anchor="ctr">
            <a:spAutoFit/>
          </a:bodyPr>
          <a:lstStyle/>
          <a:p>
            <a:pPr algn="ctr">
              <a:spcBef>
                <a:spcPct val="50000"/>
              </a:spcBef>
            </a:pPr>
            <a:endParaRPr lang="sv-SE"/>
          </a:p>
        </p:txBody>
      </p:sp>
      <p:pic>
        <p:nvPicPr>
          <p:cNvPr id="10" name="Bildobjekt 9" descr="vy.jpg"/>
          <p:cNvPicPr>
            <a:picLocks noChangeAspect="1"/>
          </p:cNvPicPr>
          <p:nvPr userDrawn="1"/>
        </p:nvPicPr>
        <p:blipFill>
          <a:blip r:embed="rId2" cstate="email"/>
          <a:stretch>
            <a:fillRect/>
          </a:stretch>
        </p:blipFill>
        <p:spPr>
          <a:xfrm>
            <a:off x="0" y="3717032"/>
            <a:ext cx="9144000" cy="3358896"/>
          </a:xfrm>
          <a:prstGeom prst="rect">
            <a:avLst/>
          </a:prstGeom>
        </p:spPr>
      </p:pic>
      <p:pic>
        <p:nvPicPr>
          <p:cNvPr id="7" name="Picture 2" descr="förstasida_300"/>
          <p:cNvPicPr>
            <a:picLocks noChangeAspect="1" noChangeArrowheads="1"/>
          </p:cNvPicPr>
          <p:nvPr userDrawn="1"/>
        </p:nvPicPr>
        <p:blipFill>
          <a:blip r:embed="rId3" cstate="print"/>
          <a:srcRect/>
          <a:stretch>
            <a:fillRect/>
          </a:stretch>
        </p:blipFill>
        <p:spPr bwMode="auto">
          <a:xfrm>
            <a:off x="0" y="0"/>
            <a:ext cx="9144000" cy="1438276"/>
          </a:xfrm>
          <a:prstGeom prst="rect">
            <a:avLst/>
          </a:prstGeom>
          <a:noFill/>
        </p:spPr>
      </p:pic>
      <p:sp>
        <p:nvSpPr>
          <p:cNvPr id="12" name="Rubrik 1"/>
          <p:cNvSpPr>
            <a:spLocks noGrp="1"/>
          </p:cNvSpPr>
          <p:nvPr>
            <p:ph type="ctrTitle" hasCustomPrompt="1"/>
          </p:nvPr>
        </p:nvSpPr>
        <p:spPr>
          <a:xfrm>
            <a:off x="809625" y="2322358"/>
            <a:ext cx="7524750" cy="714375"/>
          </a:xfrm>
        </p:spPr>
        <p:txBody>
          <a:bodyPr anchor="ctr">
            <a:normAutofit/>
          </a:bodyPr>
          <a:lstStyle>
            <a:lvl1pPr algn="ctr">
              <a:defRPr sz="3500">
                <a:solidFill>
                  <a:srgbClr val="0070C0"/>
                </a:solidFill>
              </a:defRPr>
            </a:lvl1pPr>
          </a:lstStyle>
          <a:p>
            <a:r>
              <a:rPr lang="sv-SE" dirty="0" smtClean="0"/>
              <a:t>Skriv rubrik här</a:t>
            </a:r>
            <a:endParaRPr lang="en-GB" dirty="0"/>
          </a:p>
        </p:txBody>
      </p:sp>
      <p:sp>
        <p:nvSpPr>
          <p:cNvPr id="13" name="Underrubrik 2"/>
          <p:cNvSpPr>
            <a:spLocks noGrp="1"/>
          </p:cNvSpPr>
          <p:nvPr>
            <p:ph type="subTitle" idx="1"/>
          </p:nvPr>
        </p:nvSpPr>
        <p:spPr>
          <a:xfrm>
            <a:off x="809625" y="3130395"/>
            <a:ext cx="7524750" cy="1107831"/>
          </a:xfrm>
        </p:spPr>
        <p:txBody>
          <a:bodyPr/>
          <a:lstStyle>
            <a:lvl1pPr marL="0" indent="0" algn="ctr">
              <a:buNone/>
              <a:defRPr>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a:p>
        </p:txBody>
      </p:sp>
      <p:pic>
        <p:nvPicPr>
          <p:cNvPr id="8" name="Bildobjekt 12" descr="round_for_word.png"/>
          <p:cNvPicPr>
            <a:picLocks noChangeAspect="1"/>
          </p:cNvPicPr>
          <p:nvPr userDrawn="1"/>
        </p:nvPicPr>
        <p:blipFill>
          <a:blip r:embed="rId4" cstate="print"/>
          <a:srcRect/>
          <a:stretch>
            <a:fillRect/>
          </a:stretch>
        </p:blipFill>
        <p:spPr bwMode="auto">
          <a:xfrm>
            <a:off x="6948488" y="836613"/>
            <a:ext cx="1955800" cy="1955800"/>
          </a:xfrm>
          <a:prstGeom prst="rect">
            <a:avLst/>
          </a:prstGeom>
          <a:noFill/>
          <a:ln w="9525">
            <a:noFill/>
            <a:miter lim="800000"/>
            <a:headEnd/>
            <a:tailEnd/>
          </a:ln>
        </p:spPr>
      </p:pic>
      <p:sp>
        <p:nvSpPr>
          <p:cNvPr id="9" name="Platshållare för sidfot 4"/>
          <p:cNvSpPr>
            <a:spLocks noGrp="1"/>
          </p:cNvSpPr>
          <p:nvPr>
            <p:ph type="ftr" sz="quarter" idx="11"/>
          </p:nvPr>
        </p:nvSpPr>
        <p:spPr>
          <a:xfrm>
            <a:off x="1412050" y="621678"/>
            <a:ext cx="5667376" cy="173404"/>
          </a:xfrm>
          <a:prstGeom prst="rect">
            <a:avLst/>
          </a:prstGeom>
        </p:spPr>
        <p:txBody>
          <a:bodyPr/>
          <a:lstStyle>
            <a:lvl1pPr>
              <a:defRPr sz="1600"/>
            </a:lvl1pPr>
          </a:lstStyle>
          <a:p>
            <a:r>
              <a:rPr lang="en-GB" smtClean="0"/>
              <a:t>Presentationstitel</a:t>
            </a:r>
            <a:endParaRPr lang="en-GB" dirty="0"/>
          </a:p>
        </p:txBody>
      </p:sp>
      <p:sp>
        <p:nvSpPr>
          <p:cNvPr id="15" name="Platshållare för datum 3"/>
          <p:cNvSpPr>
            <a:spLocks noGrp="1"/>
          </p:cNvSpPr>
          <p:nvPr>
            <p:ph type="dt" sz="half" idx="10"/>
          </p:nvPr>
        </p:nvSpPr>
        <p:spPr>
          <a:xfrm>
            <a:off x="8045177" y="545734"/>
            <a:ext cx="952101" cy="173404"/>
          </a:xfrm>
          <a:prstGeom prst="rect">
            <a:avLst/>
          </a:prstGeom>
        </p:spPr>
        <p:txBody>
          <a:bodyPr/>
          <a:lstStyle/>
          <a:p>
            <a:r>
              <a:rPr lang="sv-SE" smtClean="0"/>
              <a:t>2011-05-11</a:t>
            </a:r>
            <a:endParaRPr lang="en-GB" dirty="0"/>
          </a:p>
        </p:txBody>
      </p:sp>
      <p:sp>
        <p:nvSpPr>
          <p:cNvPr id="16" name="Platshållare för bildnummer 5"/>
          <p:cNvSpPr>
            <a:spLocks noGrp="1"/>
          </p:cNvSpPr>
          <p:nvPr>
            <p:ph type="sldNum" sz="quarter" idx="12"/>
          </p:nvPr>
        </p:nvSpPr>
        <p:spPr>
          <a:xfrm>
            <a:off x="8045177" y="729761"/>
            <a:ext cx="952101" cy="173404"/>
          </a:xfrm>
          <a:prstGeom prst="rect">
            <a:avLst/>
          </a:prstGeo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mn-lt"/>
                <a:ea typeface="+mn-ea"/>
                <a:cs typeface="+mn-cs"/>
              </a:defRPr>
            </a:lvl1pPr>
          </a:lstStyle>
          <a:p>
            <a:r>
              <a:rPr lang="sv-SE" dirty="0" smtClean="0"/>
              <a:t>SIDAN </a:t>
            </a:r>
            <a:fld id="{D9DB9EAD-8AEE-40D8-9837-BCC6D60FAFF3}" type="slidenum">
              <a:rPr lang="sv-SE" smtClean="0"/>
              <a:pPr/>
              <a:t>‹#›</a:t>
            </a:fld>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ildsida 5">
    <p:spTree>
      <p:nvGrpSpPr>
        <p:cNvPr id="1" name=""/>
        <p:cNvGrpSpPr/>
        <p:nvPr/>
      </p:nvGrpSpPr>
      <p:grpSpPr>
        <a:xfrm>
          <a:off x="0" y="0"/>
          <a:ext cx="0" cy="0"/>
          <a:chOff x="0" y="0"/>
          <a:chExt cx="0" cy="0"/>
        </a:xfrm>
      </p:grpSpPr>
      <p:sp>
        <p:nvSpPr>
          <p:cNvPr id="6" name="Rektangel 6"/>
          <p:cNvSpPr>
            <a:spLocks noChangeArrowheads="1"/>
          </p:cNvSpPr>
          <p:nvPr userDrawn="1"/>
        </p:nvSpPr>
        <p:spPr bwMode="auto">
          <a:xfrm>
            <a:off x="0" y="790453"/>
            <a:ext cx="9144000" cy="5688012"/>
          </a:xfrm>
          <a:prstGeom prst="rect">
            <a:avLst/>
          </a:prstGeom>
          <a:solidFill>
            <a:srgbClr val="FFDF1A"/>
          </a:solidFill>
          <a:ln w="12700" algn="ctr">
            <a:noFill/>
            <a:round/>
            <a:headEnd/>
            <a:tailEnd/>
          </a:ln>
        </p:spPr>
        <p:txBody>
          <a:bodyPr wrap="none" anchor="ctr">
            <a:spAutoFit/>
          </a:bodyPr>
          <a:lstStyle/>
          <a:p>
            <a:pPr algn="ctr">
              <a:spcBef>
                <a:spcPct val="50000"/>
              </a:spcBef>
            </a:pPr>
            <a:endParaRPr lang="sv-SE"/>
          </a:p>
        </p:txBody>
      </p:sp>
      <p:sp>
        <p:nvSpPr>
          <p:cNvPr id="2" name="Rubrik 1"/>
          <p:cNvSpPr>
            <a:spLocks noGrp="1"/>
          </p:cNvSpPr>
          <p:nvPr>
            <p:ph type="ctrTitle" hasCustomPrompt="1"/>
          </p:nvPr>
        </p:nvSpPr>
        <p:spPr>
          <a:xfrm>
            <a:off x="809625" y="2322358"/>
            <a:ext cx="7524750" cy="714375"/>
          </a:xfrm>
        </p:spPr>
        <p:txBody>
          <a:bodyPr anchor="ctr">
            <a:normAutofit/>
          </a:bodyPr>
          <a:lstStyle>
            <a:lvl1pPr algn="ctr">
              <a:defRPr sz="3500">
                <a:solidFill>
                  <a:srgbClr val="0070C0"/>
                </a:solidFill>
              </a:defRPr>
            </a:lvl1pPr>
          </a:lstStyle>
          <a:p>
            <a:r>
              <a:rPr lang="sv-SE" dirty="0" smtClean="0"/>
              <a:t>Skriv rubrik här</a:t>
            </a:r>
            <a:endParaRPr lang="en-GB" dirty="0"/>
          </a:p>
        </p:txBody>
      </p:sp>
      <p:sp>
        <p:nvSpPr>
          <p:cNvPr id="3" name="Underrubrik 2"/>
          <p:cNvSpPr>
            <a:spLocks noGrp="1"/>
          </p:cNvSpPr>
          <p:nvPr>
            <p:ph type="subTitle" idx="1"/>
          </p:nvPr>
        </p:nvSpPr>
        <p:spPr>
          <a:xfrm>
            <a:off x="809625" y="3130395"/>
            <a:ext cx="7524750" cy="1107831"/>
          </a:xfrm>
        </p:spPr>
        <p:txBody>
          <a:bodyPr/>
          <a:lstStyle>
            <a:lvl1pPr marL="0" indent="0" algn="ctr">
              <a:buNone/>
              <a:defRPr>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a:p>
        </p:txBody>
      </p:sp>
      <p:pic>
        <p:nvPicPr>
          <p:cNvPr id="7" name="Picture 2" descr="förstasida_300"/>
          <p:cNvPicPr>
            <a:picLocks noChangeAspect="1" noChangeArrowheads="1"/>
          </p:cNvPicPr>
          <p:nvPr userDrawn="1"/>
        </p:nvPicPr>
        <p:blipFill>
          <a:blip r:embed="rId2" cstate="print"/>
          <a:srcRect/>
          <a:stretch>
            <a:fillRect/>
          </a:stretch>
        </p:blipFill>
        <p:spPr bwMode="auto">
          <a:xfrm>
            <a:off x="0" y="0"/>
            <a:ext cx="9144000" cy="1438276"/>
          </a:xfrm>
          <a:prstGeom prst="rect">
            <a:avLst/>
          </a:prstGeom>
          <a:noFill/>
        </p:spPr>
      </p:pic>
      <p:pic>
        <p:nvPicPr>
          <p:cNvPr id="10" name="Bildobjekt 7" descr="stadsiluett_gulbakgrund.jpg"/>
          <p:cNvPicPr>
            <a:picLocks noChangeAspect="1"/>
          </p:cNvPicPr>
          <p:nvPr userDrawn="1"/>
        </p:nvPicPr>
        <p:blipFill>
          <a:blip r:embed="rId3" cstate="screen"/>
          <a:srcRect/>
          <a:stretch>
            <a:fillRect/>
          </a:stretch>
        </p:blipFill>
        <p:spPr bwMode="auto">
          <a:xfrm>
            <a:off x="0" y="4770437"/>
            <a:ext cx="9144000" cy="2087563"/>
          </a:xfrm>
          <a:prstGeom prst="rect">
            <a:avLst/>
          </a:prstGeom>
          <a:noFill/>
          <a:ln w="9525">
            <a:noFill/>
            <a:miter lim="800000"/>
            <a:headEnd/>
            <a:tailEnd/>
          </a:ln>
        </p:spPr>
      </p:pic>
      <p:pic>
        <p:nvPicPr>
          <p:cNvPr id="9" name="Bildobjekt 12" descr="round_for_word.png"/>
          <p:cNvPicPr>
            <a:picLocks noChangeAspect="1"/>
          </p:cNvPicPr>
          <p:nvPr userDrawn="1"/>
        </p:nvPicPr>
        <p:blipFill>
          <a:blip r:embed="rId4" cstate="print"/>
          <a:srcRect/>
          <a:stretch>
            <a:fillRect/>
          </a:stretch>
        </p:blipFill>
        <p:spPr bwMode="auto">
          <a:xfrm>
            <a:off x="6948488" y="836613"/>
            <a:ext cx="1955800" cy="1955800"/>
          </a:xfrm>
          <a:prstGeom prst="rect">
            <a:avLst/>
          </a:prstGeom>
          <a:noFill/>
          <a:ln w="9525">
            <a:noFill/>
            <a:miter lim="800000"/>
            <a:headEnd/>
            <a:tailEnd/>
          </a:ln>
        </p:spPr>
      </p:pic>
      <p:sp>
        <p:nvSpPr>
          <p:cNvPr id="11" name="Platshållare för sidfot 4"/>
          <p:cNvSpPr>
            <a:spLocks noGrp="1"/>
          </p:cNvSpPr>
          <p:nvPr>
            <p:ph type="ftr" sz="quarter" idx="11"/>
          </p:nvPr>
        </p:nvSpPr>
        <p:spPr>
          <a:xfrm>
            <a:off x="1412050" y="621678"/>
            <a:ext cx="5667376" cy="173404"/>
          </a:xfrm>
          <a:prstGeom prst="rect">
            <a:avLst/>
          </a:prstGeom>
        </p:spPr>
        <p:txBody>
          <a:bodyPr/>
          <a:lstStyle>
            <a:lvl1pPr>
              <a:defRPr sz="1600"/>
            </a:lvl1pPr>
          </a:lstStyle>
          <a:p>
            <a:r>
              <a:rPr lang="en-GB" smtClean="0"/>
              <a:t>Presentationstitel</a:t>
            </a:r>
            <a:endParaRPr lang="en-GB" dirty="0"/>
          </a:p>
        </p:txBody>
      </p:sp>
      <p:sp>
        <p:nvSpPr>
          <p:cNvPr id="12" name="Platshållare för datum 3"/>
          <p:cNvSpPr>
            <a:spLocks noGrp="1"/>
          </p:cNvSpPr>
          <p:nvPr>
            <p:ph type="dt" sz="half" idx="10"/>
          </p:nvPr>
        </p:nvSpPr>
        <p:spPr>
          <a:xfrm>
            <a:off x="8045177" y="545734"/>
            <a:ext cx="952101" cy="173404"/>
          </a:xfrm>
          <a:prstGeom prst="rect">
            <a:avLst/>
          </a:prstGeom>
        </p:spPr>
        <p:txBody>
          <a:bodyPr/>
          <a:lstStyle/>
          <a:p>
            <a:r>
              <a:rPr lang="sv-SE" smtClean="0"/>
              <a:t>2011-05-11</a:t>
            </a:r>
            <a:endParaRPr lang="en-GB" dirty="0"/>
          </a:p>
        </p:txBody>
      </p:sp>
      <p:sp>
        <p:nvSpPr>
          <p:cNvPr id="13" name="Platshållare för bildnummer 5"/>
          <p:cNvSpPr>
            <a:spLocks noGrp="1"/>
          </p:cNvSpPr>
          <p:nvPr>
            <p:ph type="sldNum" sz="quarter" idx="12"/>
          </p:nvPr>
        </p:nvSpPr>
        <p:spPr>
          <a:xfrm>
            <a:off x="8045177" y="729761"/>
            <a:ext cx="952101" cy="173404"/>
          </a:xfrm>
          <a:prstGeom prst="rect">
            <a:avLst/>
          </a:prstGeo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mn-lt"/>
                <a:ea typeface="+mn-ea"/>
                <a:cs typeface="+mn-cs"/>
              </a:defRPr>
            </a:lvl1pPr>
          </a:lstStyle>
          <a:p>
            <a:r>
              <a:rPr lang="sv-SE" dirty="0" smtClean="0"/>
              <a:t>SIDAN </a:t>
            </a:r>
            <a:fld id="{D9DB9EAD-8AEE-40D8-9837-BCC6D60FAFF3}" type="slidenum">
              <a:rPr lang="sv-SE" smtClean="0"/>
              <a:pPr/>
              <a:t>‹#›</a:t>
            </a:fld>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Bildsida 6">
    <p:spTree>
      <p:nvGrpSpPr>
        <p:cNvPr id="1" name=""/>
        <p:cNvGrpSpPr/>
        <p:nvPr/>
      </p:nvGrpSpPr>
      <p:grpSpPr>
        <a:xfrm>
          <a:off x="0" y="0"/>
          <a:ext cx="0" cy="0"/>
          <a:chOff x="0" y="0"/>
          <a:chExt cx="0" cy="0"/>
        </a:xfrm>
      </p:grpSpPr>
      <p:sp>
        <p:nvSpPr>
          <p:cNvPr id="6" name="Rektangel 6"/>
          <p:cNvSpPr>
            <a:spLocks noChangeArrowheads="1"/>
          </p:cNvSpPr>
          <p:nvPr userDrawn="1"/>
        </p:nvSpPr>
        <p:spPr bwMode="auto">
          <a:xfrm>
            <a:off x="0" y="790453"/>
            <a:ext cx="9144000" cy="5688012"/>
          </a:xfrm>
          <a:prstGeom prst="rect">
            <a:avLst/>
          </a:prstGeom>
          <a:solidFill>
            <a:srgbClr val="FFDF1A"/>
          </a:solidFill>
          <a:ln w="12700" algn="ctr">
            <a:noFill/>
            <a:round/>
            <a:headEnd/>
            <a:tailEnd/>
          </a:ln>
        </p:spPr>
        <p:txBody>
          <a:bodyPr wrap="none" anchor="ctr">
            <a:spAutoFit/>
          </a:bodyPr>
          <a:lstStyle/>
          <a:p>
            <a:pPr algn="ctr">
              <a:spcBef>
                <a:spcPct val="50000"/>
              </a:spcBef>
            </a:pPr>
            <a:endParaRPr lang="sv-SE"/>
          </a:p>
        </p:txBody>
      </p:sp>
      <p:pic>
        <p:nvPicPr>
          <p:cNvPr id="8" name="Bildobjekt 6" descr="Människor_gulbakgrund.jpg"/>
          <p:cNvPicPr>
            <a:picLocks noChangeAspect="1"/>
          </p:cNvPicPr>
          <p:nvPr userDrawn="1"/>
        </p:nvPicPr>
        <p:blipFill>
          <a:blip r:embed="rId2" cstate="screen"/>
          <a:srcRect/>
          <a:stretch>
            <a:fillRect/>
          </a:stretch>
        </p:blipFill>
        <p:spPr bwMode="auto">
          <a:xfrm>
            <a:off x="0" y="3374539"/>
            <a:ext cx="9144000" cy="3483461"/>
          </a:xfrm>
          <a:prstGeom prst="rect">
            <a:avLst/>
          </a:prstGeom>
          <a:noFill/>
          <a:ln w="9525">
            <a:noFill/>
            <a:miter lim="800000"/>
            <a:headEnd/>
            <a:tailEnd/>
          </a:ln>
        </p:spPr>
      </p:pic>
      <p:sp>
        <p:nvSpPr>
          <p:cNvPr id="2" name="Rubrik 1"/>
          <p:cNvSpPr>
            <a:spLocks noGrp="1"/>
          </p:cNvSpPr>
          <p:nvPr>
            <p:ph type="ctrTitle" hasCustomPrompt="1"/>
          </p:nvPr>
        </p:nvSpPr>
        <p:spPr>
          <a:xfrm>
            <a:off x="809625" y="2322358"/>
            <a:ext cx="7524750" cy="714375"/>
          </a:xfrm>
        </p:spPr>
        <p:txBody>
          <a:bodyPr anchor="ctr">
            <a:normAutofit/>
          </a:bodyPr>
          <a:lstStyle>
            <a:lvl1pPr algn="ctr">
              <a:defRPr sz="3500">
                <a:solidFill>
                  <a:srgbClr val="0070C0"/>
                </a:solidFill>
              </a:defRPr>
            </a:lvl1pPr>
          </a:lstStyle>
          <a:p>
            <a:r>
              <a:rPr lang="sv-SE" dirty="0" smtClean="0"/>
              <a:t>Skriv rubrik här</a:t>
            </a:r>
            <a:endParaRPr lang="en-GB" dirty="0"/>
          </a:p>
        </p:txBody>
      </p:sp>
      <p:sp>
        <p:nvSpPr>
          <p:cNvPr id="3" name="Underrubrik 2"/>
          <p:cNvSpPr>
            <a:spLocks noGrp="1"/>
          </p:cNvSpPr>
          <p:nvPr>
            <p:ph type="subTitle" idx="1"/>
          </p:nvPr>
        </p:nvSpPr>
        <p:spPr>
          <a:xfrm>
            <a:off x="809625" y="3130395"/>
            <a:ext cx="7524750" cy="1107831"/>
          </a:xfrm>
        </p:spPr>
        <p:txBody>
          <a:bodyPr/>
          <a:lstStyle>
            <a:lvl1pPr marL="0" indent="0" algn="ctr">
              <a:buNone/>
              <a:defRPr>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en-GB" dirty="0"/>
          </a:p>
        </p:txBody>
      </p:sp>
      <p:pic>
        <p:nvPicPr>
          <p:cNvPr id="7" name="Picture 2" descr="förstasida_300"/>
          <p:cNvPicPr>
            <a:picLocks noChangeAspect="1" noChangeArrowheads="1"/>
          </p:cNvPicPr>
          <p:nvPr userDrawn="1"/>
        </p:nvPicPr>
        <p:blipFill>
          <a:blip r:embed="rId3" cstate="print"/>
          <a:srcRect/>
          <a:stretch>
            <a:fillRect/>
          </a:stretch>
        </p:blipFill>
        <p:spPr bwMode="auto">
          <a:xfrm>
            <a:off x="0" y="0"/>
            <a:ext cx="9144000" cy="1438276"/>
          </a:xfrm>
          <a:prstGeom prst="rect">
            <a:avLst/>
          </a:prstGeom>
          <a:noFill/>
        </p:spPr>
      </p:pic>
      <p:pic>
        <p:nvPicPr>
          <p:cNvPr id="9" name="Bildobjekt 12" descr="round_for_word.png"/>
          <p:cNvPicPr>
            <a:picLocks noChangeAspect="1"/>
          </p:cNvPicPr>
          <p:nvPr userDrawn="1"/>
        </p:nvPicPr>
        <p:blipFill>
          <a:blip r:embed="rId4" cstate="print"/>
          <a:srcRect/>
          <a:stretch>
            <a:fillRect/>
          </a:stretch>
        </p:blipFill>
        <p:spPr bwMode="auto">
          <a:xfrm>
            <a:off x="6948488" y="836613"/>
            <a:ext cx="1955800" cy="1955800"/>
          </a:xfrm>
          <a:prstGeom prst="rect">
            <a:avLst/>
          </a:prstGeom>
          <a:noFill/>
          <a:ln w="9525">
            <a:noFill/>
            <a:miter lim="800000"/>
            <a:headEnd/>
            <a:tailEnd/>
          </a:ln>
        </p:spPr>
      </p:pic>
      <p:sp>
        <p:nvSpPr>
          <p:cNvPr id="11" name="Platshållare för sidfot 4"/>
          <p:cNvSpPr>
            <a:spLocks noGrp="1"/>
          </p:cNvSpPr>
          <p:nvPr>
            <p:ph type="ftr" sz="quarter" idx="11"/>
          </p:nvPr>
        </p:nvSpPr>
        <p:spPr>
          <a:xfrm>
            <a:off x="1412050" y="621678"/>
            <a:ext cx="5667376" cy="173404"/>
          </a:xfrm>
          <a:prstGeom prst="rect">
            <a:avLst/>
          </a:prstGeom>
        </p:spPr>
        <p:txBody>
          <a:bodyPr/>
          <a:lstStyle>
            <a:lvl1pPr>
              <a:defRPr sz="1600"/>
            </a:lvl1pPr>
          </a:lstStyle>
          <a:p>
            <a:r>
              <a:rPr lang="en-GB" smtClean="0"/>
              <a:t>Presentationstitel</a:t>
            </a:r>
            <a:endParaRPr lang="en-GB" dirty="0"/>
          </a:p>
        </p:txBody>
      </p:sp>
      <p:sp>
        <p:nvSpPr>
          <p:cNvPr id="12" name="Platshållare för datum 3"/>
          <p:cNvSpPr>
            <a:spLocks noGrp="1"/>
          </p:cNvSpPr>
          <p:nvPr>
            <p:ph type="dt" sz="half" idx="10"/>
          </p:nvPr>
        </p:nvSpPr>
        <p:spPr>
          <a:xfrm>
            <a:off x="8045177" y="545734"/>
            <a:ext cx="952101" cy="173404"/>
          </a:xfrm>
          <a:prstGeom prst="rect">
            <a:avLst/>
          </a:prstGeom>
        </p:spPr>
        <p:txBody>
          <a:bodyPr/>
          <a:lstStyle/>
          <a:p>
            <a:r>
              <a:rPr lang="sv-SE" smtClean="0"/>
              <a:t>2011-05-11</a:t>
            </a:r>
            <a:endParaRPr lang="en-GB" dirty="0"/>
          </a:p>
        </p:txBody>
      </p:sp>
      <p:sp>
        <p:nvSpPr>
          <p:cNvPr id="13" name="Platshållare för bildnummer 5"/>
          <p:cNvSpPr>
            <a:spLocks noGrp="1"/>
          </p:cNvSpPr>
          <p:nvPr>
            <p:ph type="sldNum" sz="quarter" idx="12"/>
          </p:nvPr>
        </p:nvSpPr>
        <p:spPr>
          <a:xfrm>
            <a:off x="8045177" y="729761"/>
            <a:ext cx="952101" cy="173404"/>
          </a:xfrm>
          <a:prstGeom prst="rect">
            <a:avLst/>
          </a:prstGeo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mn-lt"/>
                <a:ea typeface="+mn-ea"/>
                <a:cs typeface="+mn-cs"/>
              </a:defRPr>
            </a:lvl1pPr>
          </a:lstStyle>
          <a:p>
            <a:r>
              <a:rPr lang="sv-SE" dirty="0" smtClean="0"/>
              <a:t>SIDAN </a:t>
            </a:r>
            <a:fld id="{D9DB9EAD-8AEE-40D8-9837-BCC6D60FAFF3}" type="slidenum">
              <a:rPr lang="sv-SE" smtClean="0"/>
              <a:pPr/>
              <a:t>‹#›</a:t>
            </a:fld>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6" name="Rectangle 3"/>
          <p:cNvSpPr>
            <a:spLocks noChangeArrowheads="1"/>
          </p:cNvSpPr>
          <p:nvPr userDrawn="1"/>
        </p:nvSpPr>
        <p:spPr bwMode="auto">
          <a:xfrm>
            <a:off x="179388" y="1619250"/>
            <a:ext cx="8780462" cy="5056188"/>
          </a:xfrm>
          <a:prstGeom prst="rect">
            <a:avLst/>
          </a:prstGeom>
          <a:solidFill>
            <a:schemeClr val="bg1"/>
          </a:solidFill>
          <a:ln w="9525" algn="ctr">
            <a:noFill/>
            <a:miter lim="800000"/>
            <a:headEnd/>
            <a:tailEnd/>
          </a:ln>
          <a:effectLst/>
        </p:spPr>
        <p:txBody>
          <a:bodyPr wrap="none" anchor="ctr">
            <a:spAutoFit/>
          </a:bodyPr>
          <a:lstStyle/>
          <a:p>
            <a:endParaRPr lang="en-GB"/>
          </a:p>
        </p:txBody>
      </p:sp>
      <p:sp>
        <p:nvSpPr>
          <p:cNvPr id="8" name="Rectangle 3"/>
          <p:cNvSpPr>
            <a:spLocks noChangeArrowheads="1"/>
          </p:cNvSpPr>
          <p:nvPr/>
        </p:nvSpPr>
        <p:spPr bwMode="auto">
          <a:xfrm>
            <a:off x="179388" y="1619250"/>
            <a:ext cx="8780462" cy="5056188"/>
          </a:xfrm>
          <a:prstGeom prst="rect">
            <a:avLst/>
          </a:prstGeom>
          <a:solidFill>
            <a:schemeClr val="bg1"/>
          </a:solidFill>
          <a:ln w="9525" algn="ctr">
            <a:noFill/>
            <a:miter lim="800000"/>
            <a:headEnd/>
            <a:tailEnd/>
          </a:ln>
          <a:effectLst/>
        </p:spPr>
        <p:txBody>
          <a:bodyPr wrap="none" anchor="ctr">
            <a:spAutoFit/>
          </a:bodyPr>
          <a:lstStyle/>
          <a:p>
            <a:endParaRPr lang="en-GB"/>
          </a:p>
        </p:txBody>
      </p:sp>
      <p:sp>
        <p:nvSpPr>
          <p:cNvPr id="2" name="Rubrik 1"/>
          <p:cNvSpPr>
            <a:spLocks noGrp="1"/>
          </p:cNvSpPr>
          <p:nvPr>
            <p:ph type="ctrTitle"/>
          </p:nvPr>
        </p:nvSpPr>
        <p:spPr>
          <a:xfrm>
            <a:off x="809625" y="3328988"/>
            <a:ext cx="7524750" cy="714375"/>
          </a:xfrm>
        </p:spPr>
        <p:txBody>
          <a:bodyPr>
            <a:normAutofit/>
          </a:bodyPr>
          <a:lstStyle>
            <a:lvl1pPr algn="ctr">
              <a:defRPr sz="4000"/>
            </a:lvl1pPr>
          </a:lstStyle>
          <a:p>
            <a:r>
              <a:rPr lang="sv-SE" dirty="0" smtClean="0"/>
              <a:t>Klicka här för att ändra format</a:t>
            </a:r>
            <a:endParaRPr lang="en-GB" dirty="0"/>
          </a:p>
        </p:txBody>
      </p:sp>
      <p:sp>
        <p:nvSpPr>
          <p:cNvPr id="3" name="Underrubrik 2"/>
          <p:cNvSpPr>
            <a:spLocks noGrp="1"/>
          </p:cNvSpPr>
          <p:nvPr>
            <p:ph type="subTitle" idx="1"/>
          </p:nvPr>
        </p:nvSpPr>
        <p:spPr>
          <a:xfrm>
            <a:off x="809625" y="4137025"/>
            <a:ext cx="7524750" cy="1107831"/>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a:p>
        </p:txBody>
      </p:sp>
      <p:pic>
        <p:nvPicPr>
          <p:cNvPr id="7"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pic>
        <p:nvPicPr>
          <p:cNvPr id="9" name="Picture 2" descr="förstasida_300"/>
          <p:cNvPicPr>
            <a:picLocks noChangeAspect="1" noChangeArrowheads="1"/>
          </p:cNvPicPr>
          <p:nvPr userDrawn="1"/>
        </p:nvPicPr>
        <p:blipFill>
          <a:blip r:embed="rId2" cstate="print"/>
          <a:srcRect/>
          <a:stretch>
            <a:fillRect/>
          </a:stretch>
        </p:blipFill>
        <p:spPr bwMode="auto">
          <a:xfrm>
            <a:off x="0" y="0"/>
            <a:ext cx="9144000" cy="1438276"/>
          </a:xfrm>
          <a:prstGeom prst="rect">
            <a:avLst/>
          </a:prstGeom>
          <a:noFill/>
        </p:spPr>
      </p:pic>
      <p:sp>
        <p:nvSpPr>
          <p:cNvPr id="13" name="Platshållare för sidfot 4"/>
          <p:cNvSpPr>
            <a:spLocks noGrp="1"/>
          </p:cNvSpPr>
          <p:nvPr>
            <p:ph type="ftr" sz="quarter" idx="11"/>
          </p:nvPr>
        </p:nvSpPr>
        <p:spPr>
          <a:xfrm>
            <a:off x="1412050" y="621678"/>
            <a:ext cx="5667376" cy="173404"/>
          </a:xfrm>
          <a:prstGeom prst="rect">
            <a:avLst/>
          </a:prstGeom>
        </p:spPr>
        <p:txBody>
          <a:bodyPr/>
          <a:lstStyle>
            <a:lvl1pPr>
              <a:defRPr sz="1600"/>
            </a:lvl1pPr>
          </a:lstStyle>
          <a:p>
            <a:r>
              <a:rPr lang="en-GB" smtClean="0"/>
              <a:t>Presentationstitel</a:t>
            </a:r>
            <a:endParaRPr lang="en-GB" dirty="0"/>
          </a:p>
        </p:txBody>
      </p:sp>
      <p:sp>
        <p:nvSpPr>
          <p:cNvPr id="17" name="Platshållare för datum 3"/>
          <p:cNvSpPr>
            <a:spLocks noGrp="1"/>
          </p:cNvSpPr>
          <p:nvPr>
            <p:ph type="dt" sz="half" idx="10"/>
          </p:nvPr>
        </p:nvSpPr>
        <p:spPr>
          <a:xfrm>
            <a:off x="8045177" y="545734"/>
            <a:ext cx="952101" cy="173404"/>
          </a:xfrm>
          <a:prstGeom prst="rect">
            <a:avLst/>
          </a:prstGeom>
        </p:spPr>
        <p:txBody>
          <a:bodyPr/>
          <a:lstStyle/>
          <a:p>
            <a:r>
              <a:rPr lang="sv-SE" smtClean="0"/>
              <a:t>2011-05-11</a:t>
            </a:r>
            <a:endParaRPr lang="en-GB" dirty="0"/>
          </a:p>
        </p:txBody>
      </p:sp>
      <p:sp>
        <p:nvSpPr>
          <p:cNvPr id="18" name="Platshållare för bildnummer 5"/>
          <p:cNvSpPr>
            <a:spLocks noGrp="1"/>
          </p:cNvSpPr>
          <p:nvPr>
            <p:ph type="sldNum" sz="quarter" idx="12"/>
          </p:nvPr>
        </p:nvSpPr>
        <p:spPr>
          <a:xfrm>
            <a:off x="8045177" y="729761"/>
            <a:ext cx="952101" cy="173404"/>
          </a:xfrm>
          <a:prstGeom prst="rect">
            <a:avLst/>
          </a:prstGeo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mn-lt"/>
                <a:ea typeface="+mn-ea"/>
                <a:cs typeface="+mn-cs"/>
              </a:defRPr>
            </a:lvl1pPr>
          </a:lstStyle>
          <a:p>
            <a:r>
              <a:rPr lang="sv-SE" dirty="0" smtClean="0"/>
              <a:t>SIDAN </a:t>
            </a:r>
            <a:fld id="{D9DB9EAD-8AEE-40D8-9837-BCC6D60FAFF3}" type="slidenum">
              <a:rPr lang="sv-SE" smtClean="0"/>
              <a:pPr/>
              <a:t>‹#›</a:t>
            </a:fld>
            <a:endParaRPr lang="sv-S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3" name="Platshållare för datum 12"/>
          <p:cNvSpPr>
            <a:spLocks noGrp="1"/>
          </p:cNvSpPr>
          <p:nvPr>
            <p:ph type="dt" sz="half" idx="10"/>
          </p:nvPr>
        </p:nvSpPr>
        <p:spPr/>
        <p:txBody>
          <a:bodyPr/>
          <a:lstStyle/>
          <a:p>
            <a:r>
              <a:rPr lang="sv-SE" smtClean="0"/>
              <a:t>2011-05-11</a:t>
            </a:r>
            <a:endParaRPr lang="en-GB" dirty="0"/>
          </a:p>
        </p:txBody>
      </p:sp>
      <p:sp>
        <p:nvSpPr>
          <p:cNvPr id="14" name="Platshållare för bildnummer 13"/>
          <p:cNvSpPr>
            <a:spLocks noGrp="1"/>
          </p:cNvSpPr>
          <p:nvPr>
            <p:ph type="sldNum" sz="quarter" idx="11"/>
          </p:nvPr>
        </p:nvSpPr>
        <p:spPr/>
        <p:txBody>
          <a:bodyPr/>
          <a:lstStyle/>
          <a:p>
            <a:r>
              <a:rPr lang="en-GB" smtClean="0"/>
              <a:t>SIDAN </a:t>
            </a:r>
            <a:fld id="{D9DB9EAD-8AEE-40D8-9837-BCC6D60FAFF3}" type="slidenum">
              <a:rPr lang="en-GB" smtClean="0"/>
              <a:pPr/>
              <a:t>‹#›</a:t>
            </a:fld>
            <a:endParaRPr lang="en-GB" dirty="0"/>
          </a:p>
        </p:txBody>
      </p:sp>
      <p:sp>
        <p:nvSpPr>
          <p:cNvPr id="15" name="Platshållare för sidfot 14"/>
          <p:cNvSpPr>
            <a:spLocks noGrp="1"/>
          </p:cNvSpPr>
          <p:nvPr>
            <p:ph type="ftr" sz="quarter" idx="12"/>
          </p:nvPr>
        </p:nvSpPr>
        <p:spPr/>
        <p:txBody>
          <a:bodyPr/>
          <a:lstStyle/>
          <a:p>
            <a:r>
              <a:rPr lang="en-GB" smtClean="0"/>
              <a:t>Presentationstitel</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a:xfrm>
            <a:off x="809625" y="1674813"/>
            <a:ext cx="3697898" cy="41163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7" name="Platshållare för innehåll 2"/>
          <p:cNvSpPr>
            <a:spLocks noGrp="1"/>
          </p:cNvSpPr>
          <p:nvPr>
            <p:ph idx="13"/>
          </p:nvPr>
        </p:nvSpPr>
        <p:spPr>
          <a:xfrm>
            <a:off x="4636477" y="1674813"/>
            <a:ext cx="3697898" cy="41163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3" name="Platshållare för datum 12"/>
          <p:cNvSpPr>
            <a:spLocks noGrp="1"/>
          </p:cNvSpPr>
          <p:nvPr>
            <p:ph type="dt" sz="half" idx="14"/>
          </p:nvPr>
        </p:nvSpPr>
        <p:spPr/>
        <p:txBody>
          <a:bodyPr/>
          <a:lstStyle/>
          <a:p>
            <a:r>
              <a:rPr lang="sv-SE" smtClean="0"/>
              <a:t>2011-05-11</a:t>
            </a:r>
            <a:endParaRPr lang="en-GB" dirty="0"/>
          </a:p>
        </p:txBody>
      </p:sp>
      <p:sp>
        <p:nvSpPr>
          <p:cNvPr id="14" name="Platshållare för bildnummer 13"/>
          <p:cNvSpPr>
            <a:spLocks noGrp="1"/>
          </p:cNvSpPr>
          <p:nvPr>
            <p:ph type="sldNum" sz="quarter" idx="15"/>
          </p:nvPr>
        </p:nvSpPr>
        <p:spPr/>
        <p:txBody>
          <a:bodyPr/>
          <a:lstStyle/>
          <a:p>
            <a:r>
              <a:rPr lang="en-GB" smtClean="0"/>
              <a:t>SIDAN </a:t>
            </a:r>
            <a:fld id="{D9DB9EAD-8AEE-40D8-9837-BCC6D60FAFF3}" type="slidenum">
              <a:rPr lang="en-GB" smtClean="0"/>
              <a:pPr/>
              <a:t>‹#›</a:t>
            </a:fld>
            <a:endParaRPr lang="en-GB" dirty="0"/>
          </a:p>
        </p:txBody>
      </p:sp>
      <p:sp>
        <p:nvSpPr>
          <p:cNvPr id="15" name="Platshållare för sidfot 14"/>
          <p:cNvSpPr>
            <a:spLocks noGrp="1"/>
          </p:cNvSpPr>
          <p:nvPr>
            <p:ph type="ftr" sz="quarter" idx="16"/>
          </p:nvPr>
        </p:nvSpPr>
        <p:spPr/>
        <p:txBody>
          <a:bodyPr/>
          <a:lstStyle/>
          <a:p>
            <a:r>
              <a:rPr lang="en-GB" smtClean="0"/>
              <a:t>Presentationstitel</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re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a:xfrm>
            <a:off x="809625" y="1674813"/>
            <a:ext cx="3697898" cy="41163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9" name="Platshållare för innehåll 2"/>
          <p:cNvSpPr>
            <a:spLocks noGrp="1"/>
          </p:cNvSpPr>
          <p:nvPr>
            <p:ph idx="14"/>
          </p:nvPr>
        </p:nvSpPr>
        <p:spPr>
          <a:xfrm>
            <a:off x="4636477" y="16748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0" name="Platshållare för innehåll 2"/>
          <p:cNvSpPr>
            <a:spLocks noGrp="1"/>
          </p:cNvSpPr>
          <p:nvPr>
            <p:ph idx="15"/>
          </p:nvPr>
        </p:nvSpPr>
        <p:spPr>
          <a:xfrm>
            <a:off x="4636477" y="38084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6" name="Platshållare för datum 15"/>
          <p:cNvSpPr>
            <a:spLocks noGrp="1"/>
          </p:cNvSpPr>
          <p:nvPr>
            <p:ph type="dt" sz="half" idx="16"/>
          </p:nvPr>
        </p:nvSpPr>
        <p:spPr/>
        <p:txBody>
          <a:bodyPr/>
          <a:lstStyle/>
          <a:p>
            <a:r>
              <a:rPr lang="sv-SE" smtClean="0"/>
              <a:t>2011-05-11</a:t>
            </a:r>
            <a:endParaRPr lang="en-GB" dirty="0"/>
          </a:p>
        </p:txBody>
      </p:sp>
      <p:sp>
        <p:nvSpPr>
          <p:cNvPr id="17" name="Platshållare för bildnummer 16"/>
          <p:cNvSpPr>
            <a:spLocks noGrp="1"/>
          </p:cNvSpPr>
          <p:nvPr>
            <p:ph type="sldNum" sz="quarter" idx="17"/>
          </p:nvPr>
        </p:nvSpPr>
        <p:spPr/>
        <p:txBody>
          <a:bodyPr/>
          <a:lstStyle/>
          <a:p>
            <a:r>
              <a:rPr lang="en-GB" smtClean="0"/>
              <a:t>SIDAN </a:t>
            </a:r>
            <a:fld id="{D9DB9EAD-8AEE-40D8-9837-BCC6D60FAFF3}" type="slidenum">
              <a:rPr lang="en-GB" smtClean="0"/>
              <a:pPr/>
              <a:t>‹#›</a:t>
            </a:fld>
            <a:endParaRPr lang="en-GB" dirty="0"/>
          </a:p>
        </p:txBody>
      </p:sp>
      <p:sp>
        <p:nvSpPr>
          <p:cNvPr id="18" name="Platshållare för sidfot 17"/>
          <p:cNvSpPr>
            <a:spLocks noGrp="1"/>
          </p:cNvSpPr>
          <p:nvPr>
            <p:ph type="ftr" sz="quarter" idx="18"/>
          </p:nvPr>
        </p:nvSpPr>
        <p:spPr/>
        <p:txBody>
          <a:bodyPr/>
          <a:lstStyle/>
          <a:p>
            <a:r>
              <a:rPr lang="en-GB" smtClean="0"/>
              <a:t>Presentationstitel</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yra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a:xfrm>
            <a:off x="809625" y="16748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8" name="Platshållare för innehåll 2"/>
          <p:cNvSpPr>
            <a:spLocks noGrp="1"/>
          </p:cNvSpPr>
          <p:nvPr>
            <p:ph idx="13"/>
          </p:nvPr>
        </p:nvSpPr>
        <p:spPr>
          <a:xfrm>
            <a:off x="809625" y="38084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9" name="Platshållare för innehåll 2"/>
          <p:cNvSpPr>
            <a:spLocks noGrp="1"/>
          </p:cNvSpPr>
          <p:nvPr>
            <p:ph idx="14"/>
          </p:nvPr>
        </p:nvSpPr>
        <p:spPr>
          <a:xfrm>
            <a:off x="4636477" y="16748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0" name="Platshållare för innehåll 2"/>
          <p:cNvSpPr>
            <a:spLocks noGrp="1"/>
          </p:cNvSpPr>
          <p:nvPr>
            <p:ph idx="15"/>
          </p:nvPr>
        </p:nvSpPr>
        <p:spPr>
          <a:xfrm>
            <a:off x="4636477" y="38084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6" name="Platshållare för datum 15"/>
          <p:cNvSpPr>
            <a:spLocks noGrp="1"/>
          </p:cNvSpPr>
          <p:nvPr>
            <p:ph type="dt" sz="half" idx="16"/>
          </p:nvPr>
        </p:nvSpPr>
        <p:spPr/>
        <p:txBody>
          <a:bodyPr/>
          <a:lstStyle/>
          <a:p>
            <a:r>
              <a:rPr lang="sv-SE" smtClean="0"/>
              <a:t>2011-05-11</a:t>
            </a:r>
            <a:endParaRPr lang="en-GB" dirty="0"/>
          </a:p>
        </p:txBody>
      </p:sp>
      <p:sp>
        <p:nvSpPr>
          <p:cNvPr id="17" name="Platshållare för bildnummer 16"/>
          <p:cNvSpPr>
            <a:spLocks noGrp="1"/>
          </p:cNvSpPr>
          <p:nvPr>
            <p:ph type="sldNum" sz="quarter" idx="17"/>
          </p:nvPr>
        </p:nvSpPr>
        <p:spPr/>
        <p:txBody>
          <a:bodyPr/>
          <a:lstStyle/>
          <a:p>
            <a:r>
              <a:rPr lang="en-GB" smtClean="0"/>
              <a:t>SIDAN </a:t>
            </a:r>
            <a:fld id="{D9DB9EAD-8AEE-40D8-9837-BCC6D60FAFF3}" type="slidenum">
              <a:rPr lang="en-GB" smtClean="0"/>
              <a:pPr/>
              <a:t>‹#›</a:t>
            </a:fld>
            <a:endParaRPr lang="en-GB" dirty="0"/>
          </a:p>
        </p:txBody>
      </p:sp>
      <p:sp>
        <p:nvSpPr>
          <p:cNvPr id="18" name="Platshållare för sidfot 17"/>
          <p:cNvSpPr>
            <a:spLocks noGrp="1"/>
          </p:cNvSpPr>
          <p:nvPr>
            <p:ph type="ftr" sz="quarter" idx="18"/>
          </p:nvPr>
        </p:nvSpPr>
        <p:spPr/>
        <p:txBody>
          <a:bodyPr/>
          <a:lstStyle/>
          <a:p>
            <a:r>
              <a:rPr lang="en-GB" smtClean="0"/>
              <a:t>Presentationstitel</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3" name="Platshållare för datum 12"/>
          <p:cNvSpPr>
            <a:spLocks noGrp="1"/>
          </p:cNvSpPr>
          <p:nvPr>
            <p:ph type="dt" sz="half" idx="10"/>
          </p:nvPr>
        </p:nvSpPr>
        <p:spPr/>
        <p:txBody>
          <a:bodyPr/>
          <a:lstStyle/>
          <a:p>
            <a:r>
              <a:rPr lang="sv-SE" smtClean="0"/>
              <a:t>2011-05-11</a:t>
            </a:r>
            <a:endParaRPr lang="en-GB" dirty="0"/>
          </a:p>
        </p:txBody>
      </p:sp>
      <p:sp>
        <p:nvSpPr>
          <p:cNvPr id="14" name="Platshållare för bildnummer 13"/>
          <p:cNvSpPr>
            <a:spLocks noGrp="1"/>
          </p:cNvSpPr>
          <p:nvPr>
            <p:ph type="sldNum" sz="quarter" idx="11"/>
          </p:nvPr>
        </p:nvSpPr>
        <p:spPr/>
        <p:txBody>
          <a:bodyPr/>
          <a:lstStyle/>
          <a:p>
            <a:r>
              <a:rPr lang="en-GB" smtClean="0"/>
              <a:t>SIDAN </a:t>
            </a:r>
            <a:fld id="{D9DB9EAD-8AEE-40D8-9837-BCC6D60FAFF3}" type="slidenum">
              <a:rPr lang="en-GB" smtClean="0"/>
              <a:pPr/>
              <a:t>‹#›</a:t>
            </a:fld>
            <a:endParaRPr lang="en-GB" dirty="0"/>
          </a:p>
        </p:txBody>
      </p:sp>
      <p:sp>
        <p:nvSpPr>
          <p:cNvPr id="15" name="Platshållare för sidfot 14"/>
          <p:cNvSpPr>
            <a:spLocks noGrp="1"/>
          </p:cNvSpPr>
          <p:nvPr>
            <p:ph type="ftr" sz="quarter" idx="12"/>
          </p:nvPr>
        </p:nvSpPr>
        <p:spPr/>
        <p:txBody>
          <a:bodyPr/>
          <a:lstStyle/>
          <a:p>
            <a:r>
              <a:rPr lang="en-GB" smtClean="0"/>
              <a:t>Presentationstitel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a:xfrm>
            <a:off x="809625" y="1674813"/>
            <a:ext cx="7524750" cy="1982787"/>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GB" dirty="0"/>
          </a:p>
        </p:txBody>
      </p:sp>
      <p:sp>
        <p:nvSpPr>
          <p:cNvPr id="8" name="Platshållare för innehåll 2"/>
          <p:cNvSpPr>
            <a:spLocks noGrp="1"/>
          </p:cNvSpPr>
          <p:nvPr>
            <p:ph idx="13"/>
          </p:nvPr>
        </p:nvSpPr>
        <p:spPr>
          <a:xfrm>
            <a:off x="809625" y="3808413"/>
            <a:ext cx="7524750"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4" name="Platshållare för datum 13"/>
          <p:cNvSpPr>
            <a:spLocks noGrp="1"/>
          </p:cNvSpPr>
          <p:nvPr>
            <p:ph type="dt" sz="half" idx="14"/>
          </p:nvPr>
        </p:nvSpPr>
        <p:spPr/>
        <p:txBody>
          <a:bodyPr/>
          <a:lstStyle/>
          <a:p>
            <a:r>
              <a:rPr lang="sv-SE" smtClean="0"/>
              <a:t>2011-05-11</a:t>
            </a:r>
            <a:endParaRPr lang="en-GB" dirty="0"/>
          </a:p>
        </p:txBody>
      </p:sp>
      <p:sp>
        <p:nvSpPr>
          <p:cNvPr id="15" name="Platshållare för bildnummer 14"/>
          <p:cNvSpPr>
            <a:spLocks noGrp="1"/>
          </p:cNvSpPr>
          <p:nvPr>
            <p:ph type="sldNum" sz="quarter" idx="15"/>
          </p:nvPr>
        </p:nvSpPr>
        <p:spPr/>
        <p:txBody>
          <a:bodyPr/>
          <a:lstStyle/>
          <a:p>
            <a:r>
              <a:rPr lang="en-GB" smtClean="0"/>
              <a:t>SIDAN </a:t>
            </a:r>
            <a:fld id="{D9DB9EAD-8AEE-40D8-9837-BCC6D60FAFF3}" type="slidenum">
              <a:rPr lang="en-GB" smtClean="0"/>
              <a:pPr/>
              <a:t>‹#›</a:t>
            </a:fld>
            <a:endParaRPr lang="en-GB" dirty="0"/>
          </a:p>
        </p:txBody>
      </p:sp>
      <p:sp>
        <p:nvSpPr>
          <p:cNvPr id="16" name="Platshållare för sidfot 15"/>
          <p:cNvSpPr>
            <a:spLocks noGrp="1"/>
          </p:cNvSpPr>
          <p:nvPr>
            <p:ph type="ftr" sz="quarter" idx="16"/>
          </p:nvPr>
        </p:nvSpPr>
        <p:spPr/>
        <p:txBody>
          <a:bodyPr/>
          <a:lstStyle/>
          <a:p>
            <a:r>
              <a:rPr lang="en-GB" smtClean="0"/>
              <a:t>Presentationstitel</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11" name="Platshållare för datum 10"/>
          <p:cNvSpPr>
            <a:spLocks noGrp="1"/>
          </p:cNvSpPr>
          <p:nvPr>
            <p:ph type="dt" sz="half" idx="10"/>
          </p:nvPr>
        </p:nvSpPr>
        <p:spPr/>
        <p:txBody>
          <a:bodyPr/>
          <a:lstStyle/>
          <a:p>
            <a:r>
              <a:rPr lang="sv-SE" smtClean="0"/>
              <a:t>2011-05-11</a:t>
            </a:r>
            <a:endParaRPr lang="en-GB" dirty="0"/>
          </a:p>
        </p:txBody>
      </p:sp>
      <p:sp>
        <p:nvSpPr>
          <p:cNvPr id="12" name="Platshållare för bildnummer 11"/>
          <p:cNvSpPr>
            <a:spLocks noGrp="1"/>
          </p:cNvSpPr>
          <p:nvPr>
            <p:ph type="sldNum" sz="quarter" idx="11"/>
          </p:nvPr>
        </p:nvSpPr>
        <p:spPr/>
        <p:txBody>
          <a:bodyPr/>
          <a:lstStyle/>
          <a:p>
            <a:r>
              <a:rPr lang="en-GB" smtClean="0"/>
              <a:t>SIDAN </a:t>
            </a:r>
            <a:fld id="{D9DB9EAD-8AEE-40D8-9837-BCC6D60FAFF3}" type="slidenum">
              <a:rPr lang="en-GB" smtClean="0"/>
              <a:pPr/>
              <a:t>‹#›</a:t>
            </a:fld>
            <a:endParaRPr lang="en-GB" dirty="0"/>
          </a:p>
        </p:txBody>
      </p:sp>
      <p:sp>
        <p:nvSpPr>
          <p:cNvPr id="13" name="Platshållare för sidfot 12"/>
          <p:cNvSpPr>
            <a:spLocks noGrp="1"/>
          </p:cNvSpPr>
          <p:nvPr>
            <p:ph type="ftr" sz="quarter" idx="12"/>
          </p:nvPr>
        </p:nvSpPr>
        <p:spPr/>
        <p:txBody>
          <a:bodyPr/>
          <a:lstStyle/>
          <a:p>
            <a:r>
              <a:rPr lang="en-GB" smtClean="0"/>
              <a:t>Presentationstitel</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10" name="Platshållare för datum 9"/>
          <p:cNvSpPr>
            <a:spLocks noGrp="1"/>
          </p:cNvSpPr>
          <p:nvPr>
            <p:ph type="dt" sz="half" idx="10"/>
          </p:nvPr>
        </p:nvSpPr>
        <p:spPr/>
        <p:txBody>
          <a:bodyPr/>
          <a:lstStyle/>
          <a:p>
            <a:r>
              <a:rPr lang="sv-SE" smtClean="0"/>
              <a:t>2011-05-11</a:t>
            </a:r>
            <a:endParaRPr lang="en-GB" dirty="0"/>
          </a:p>
        </p:txBody>
      </p:sp>
      <p:sp>
        <p:nvSpPr>
          <p:cNvPr id="11" name="Platshållare för bildnummer 10"/>
          <p:cNvSpPr>
            <a:spLocks noGrp="1"/>
          </p:cNvSpPr>
          <p:nvPr>
            <p:ph type="sldNum" sz="quarter" idx="11"/>
          </p:nvPr>
        </p:nvSpPr>
        <p:spPr/>
        <p:txBody>
          <a:bodyPr/>
          <a:lstStyle/>
          <a:p>
            <a:r>
              <a:rPr lang="en-GB" smtClean="0"/>
              <a:t>SIDAN </a:t>
            </a:r>
            <a:fld id="{D9DB9EAD-8AEE-40D8-9837-BCC6D60FAFF3}" type="slidenum">
              <a:rPr lang="en-GB" smtClean="0"/>
              <a:pPr/>
              <a:t>‹#›</a:t>
            </a:fld>
            <a:endParaRPr lang="en-GB" dirty="0"/>
          </a:p>
        </p:txBody>
      </p:sp>
      <p:sp>
        <p:nvSpPr>
          <p:cNvPr id="12" name="Platshållare för sidfot 11"/>
          <p:cNvSpPr>
            <a:spLocks noGrp="1"/>
          </p:cNvSpPr>
          <p:nvPr>
            <p:ph type="ftr" sz="quarter" idx="12"/>
          </p:nvPr>
        </p:nvSpPr>
        <p:spPr/>
        <p:txBody>
          <a:bodyPr/>
          <a:lstStyle/>
          <a:p>
            <a:r>
              <a:rPr lang="en-GB" smtClean="0"/>
              <a:t>Presentationstitel</a:t>
            </a:r>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6" name="Rectangle 3"/>
          <p:cNvSpPr>
            <a:spLocks noChangeArrowheads="1"/>
          </p:cNvSpPr>
          <p:nvPr userDrawn="1"/>
        </p:nvSpPr>
        <p:spPr bwMode="auto">
          <a:xfrm>
            <a:off x="179388" y="1619250"/>
            <a:ext cx="8780462" cy="5056188"/>
          </a:xfrm>
          <a:prstGeom prst="rect">
            <a:avLst/>
          </a:prstGeom>
          <a:solidFill>
            <a:schemeClr val="bg1"/>
          </a:solidFill>
          <a:ln w="9525" algn="ctr">
            <a:noFill/>
            <a:miter lim="800000"/>
            <a:headEnd/>
            <a:tailEnd/>
          </a:ln>
          <a:effectLst/>
        </p:spPr>
        <p:txBody>
          <a:bodyPr wrap="none" anchor="ctr">
            <a:spAutoFit/>
          </a:bodyPr>
          <a:lstStyle/>
          <a:p>
            <a:endParaRPr lang="en-GB"/>
          </a:p>
        </p:txBody>
      </p:sp>
      <p:sp>
        <p:nvSpPr>
          <p:cNvPr id="8" name="Rectangle 3"/>
          <p:cNvSpPr>
            <a:spLocks noChangeArrowheads="1"/>
          </p:cNvSpPr>
          <p:nvPr userDrawn="1"/>
        </p:nvSpPr>
        <p:spPr bwMode="auto">
          <a:xfrm>
            <a:off x="179388" y="1619250"/>
            <a:ext cx="8780462" cy="5056188"/>
          </a:xfrm>
          <a:prstGeom prst="rect">
            <a:avLst/>
          </a:prstGeom>
          <a:solidFill>
            <a:schemeClr val="bg1"/>
          </a:solidFill>
          <a:ln w="9525" algn="ctr">
            <a:noFill/>
            <a:miter lim="800000"/>
            <a:headEnd/>
            <a:tailEnd/>
          </a:ln>
          <a:effectLst/>
        </p:spPr>
        <p:txBody>
          <a:bodyPr wrap="none" anchor="ctr">
            <a:spAutoFit/>
          </a:bodyPr>
          <a:lstStyle/>
          <a:p>
            <a:endParaRPr lang="en-GB"/>
          </a:p>
        </p:txBody>
      </p:sp>
      <p:sp>
        <p:nvSpPr>
          <p:cNvPr id="2" name="Rubrik 1"/>
          <p:cNvSpPr>
            <a:spLocks noGrp="1"/>
          </p:cNvSpPr>
          <p:nvPr>
            <p:ph type="ctrTitle"/>
          </p:nvPr>
        </p:nvSpPr>
        <p:spPr>
          <a:xfrm>
            <a:off x="809625" y="3328988"/>
            <a:ext cx="7524750" cy="714375"/>
          </a:xfrm>
        </p:spPr>
        <p:txBody>
          <a:bodyPr>
            <a:normAutofit/>
          </a:bodyPr>
          <a:lstStyle>
            <a:lvl1pPr algn="ctr">
              <a:defRPr sz="4000"/>
            </a:lvl1pPr>
          </a:lstStyle>
          <a:p>
            <a:r>
              <a:rPr lang="sv-SE" dirty="0" smtClean="0"/>
              <a:t>Klicka här för att ändra format</a:t>
            </a:r>
            <a:endParaRPr lang="en-GB" dirty="0"/>
          </a:p>
        </p:txBody>
      </p:sp>
      <p:sp>
        <p:nvSpPr>
          <p:cNvPr id="3" name="Underrubrik 2"/>
          <p:cNvSpPr>
            <a:spLocks noGrp="1"/>
          </p:cNvSpPr>
          <p:nvPr>
            <p:ph type="subTitle" idx="1"/>
          </p:nvPr>
        </p:nvSpPr>
        <p:spPr>
          <a:xfrm>
            <a:off x="809625" y="4137025"/>
            <a:ext cx="7524750" cy="1107831"/>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a:p>
        </p:txBody>
      </p:sp>
      <p:pic>
        <p:nvPicPr>
          <p:cNvPr id="7"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pic>
        <p:nvPicPr>
          <p:cNvPr id="9" name="Picture 2" descr="förstasida_300"/>
          <p:cNvPicPr>
            <a:picLocks noChangeAspect="1" noChangeArrowheads="1"/>
          </p:cNvPicPr>
          <p:nvPr userDrawn="1"/>
        </p:nvPicPr>
        <p:blipFill>
          <a:blip r:embed="rId2" cstate="print"/>
          <a:srcRect/>
          <a:stretch>
            <a:fillRect/>
          </a:stretch>
        </p:blipFill>
        <p:spPr bwMode="auto">
          <a:xfrm>
            <a:off x="0" y="0"/>
            <a:ext cx="9144000" cy="1438276"/>
          </a:xfrm>
          <a:prstGeom prst="rect">
            <a:avLst/>
          </a:prstGeom>
          <a:noFill/>
        </p:spPr>
      </p:pic>
      <p:sp>
        <p:nvSpPr>
          <p:cNvPr id="11" name="Platshållare för sidfot 4"/>
          <p:cNvSpPr>
            <a:spLocks noGrp="1"/>
          </p:cNvSpPr>
          <p:nvPr>
            <p:ph type="ftr" sz="quarter" idx="11"/>
          </p:nvPr>
        </p:nvSpPr>
        <p:spPr>
          <a:xfrm>
            <a:off x="1412050" y="621678"/>
            <a:ext cx="5667376" cy="173404"/>
          </a:xfrm>
          <a:prstGeom prst="rect">
            <a:avLst/>
          </a:prstGeom>
        </p:spPr>
        <p:txBody>
          <a:bodyPr/>
          <a:lstStyle>
            <a:lvl1pPr>
              <a:defRPr sz="1600"/>
            </a:lvl1pPr>
          </a:lstStyle>
          <a:p>
            <a:r>
              <a:rPr lang="en-GB" smtClean="0"/>
              <a:t>Presentationstitel</a:t>
            </a:r>
            <a:endParaRPr lang="en-GB" dirty="0"/>
          </a:p>
        </p:txBody>
      </p:sp>
      <p:sp>
        <p:nvSpPr>
          <p:cNvPr id="14" name="Platshållare för datum 3"/>
          <p:cNvSpPr>
            <a:spLocks noGrp="1"/>
          </p:cNvSpPr>
          <p:nvPr>
            <p:ph type="dt" sz="half" idx="10"/>
          </p:nvPr>
        </p:nvSpPr>
        <p:spPr>
          <a:xfrm>
            <a:off x="8045177" y="545734"/>
            <a:ext cx="952101" cy="173404"/>
          </a:xfrm>
          <a:prstGeom prst="rect">
            <a:avLst/>
          </a:prstGeom>
        </p:spPr>
        <p:txBody>
          <a:bodyPr/>
          <a:lstStyle/>
          <a:p>
            <a:r>
              <a:rPr lang="sv-SE" smtClean="0"/>
              <a:t>2011-05-11</a:t>
            </a:r>
            <a:endParaRPr lang="en-GB" dirty="0"/>
          </a:p>
        </p:txBody>
      </p:sp>
      <p:sp>
        <p:nvSpPr>
          <p:cNvPr id="15" name="Platshållare för bildnummer 5"/>
          <p:cNvSpPr>
            <a:spLocks noGrp="1"/>
          </p:cNvSpPr>
          <p:nvPr>
            <p:ph type="sldNum" sz="quarter" idx="12"/>
          </p:nvPr>
        </p:nvSpPr>
        <p:spPr>
          <a:xfrm>
            <a:off x="8045177" y="729761"/>
            <a:ext cx="952101" cy="173404"/>
          </a:xfrm>
          <a:prstGeom prst="rect">
            <a:avLst/>
          </a:prstGeo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mn-lt"/>
                <a:ea typeface="+mn-ea"/>
                <a:cs typeface="+mn-cs"/>
              </a:defRPr>
            </a:lvl1pPr>
          </a:lstStyle>
          <a:p>
            <a:r>
              <a:rPr lang="sv-SE" dirty="0" smtClean="0"/>
              <a:t>SIDAN </a:t>
            </a:r>
            <a:fld id="{D9DB9EAD-8AEE-40D8-9837-BCC6D60FAFF3}" type="slidenum">
              <a:rPr lang="sv-SE" smtClean="0"/>
              <a:pPr/>
              <a:t>‹#›</a:t>
            </a:fld>
            <a:endParaRPr lang="sv-S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2" name="Platshållare för datum 11"/>
          <p:cNvSpPr>
            <a:spLocks noGrp="1"/>
          </p:cNvSpPr>
          <p:nvPr>
            <p:ph type="dt" sz="half" idx="10"/>
          </p:nvPr>
        </p:nvSpPr>
        <p:spPr/>
        <p:txBody>
          <a:bodyPr/>
          <a:lstStyle/>
          <a:p>
            <a:r>
              <a:rPr lang="sv-SE" smtClean="0"/>
              <a:t>2011-05-11</a:t>
            </a:r>
            <a:endParaRPr lang="en-GB" dirty="0"/>
          </a:p>
        </p:txBody>
      </p:sp>
      <p:sp>
        <p:nvSpPr>
          <p:cNvPr id="13" name="Platshållare för bildnummer 12"/>
          <p:cNvSpPr>
            <a:spLocks noGrp="1"/>
          </p:cNvSpPr>
          <p:nvPr>
            <p:ph type="sldNum" sz="quarter" idx="11"/>
          </p:nvPr>
        </p:nvSpPr>
        <p:spPr/>
        <p:txBody>
          <a:bodyPr/>
          <a:lstStyle/>
          <a:p>
            <a:r>
              <a:rPr lang="en-GB" smtClean="0"/>
              <a:t>SIDAN </a:t>
            </a:r>
            <a:fld id="{D9DB9EAD-8AEE-40D8-9837-BCC6D60FAFF3}" type="slidenum">
              <a:rPr lang="en-GB" smtClean="0"/>
              <a:pPr/>
              <a:t>‹#›</a:t>
            </a:fld>
            <a:endParaRPr lang="en-GB" dirty="0"/>
          </a:p>
        </p:txBody>
      </p:sp>
      <p:sp>
        <p:nvSpPr>
          <p:cNvPr id="14" name="Platshållare för sidfot 13"/>
          <p:cNvSpPr>
            <a:spLocks noGrp="1"/>
          </p:cNvSpPr>
          <p:nvPr>
            <p:ph type="ftr" sz="quarter" idx="12"/>
          </p:nvPr>
        </p:nvSpPr>
        <p:spPr/>
        <p:txBody>
          <a:bodyPr/>
          <a:lstStyle/>
          <a:p>
            <a:r>
              <a:rPr lang="en-GB" smtClean="0"/>
              <a:t>Presentationstitel</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a:xfrm>
            <a:off x="809625" y="1674813"/>
            <a:ext cx="3697898" cy="41163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7" name="Platshållare för innehåll 2"/>
          <p:cNvSpPr>
            <a:spLocks noGrp="1"/>
          </p:cNvSpPr>
          <p:nvPr>
            <p:ph idx="13"/>
          </p:nvPr>
        </p:nvSpPr>
        <p:spPr>
          <a:xfrm>
            <a:off x="4636477" y="1674813"/>
            <a:ext cx="3697898" cy="41163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3" name="Platshållare för datum 12"/>
          <p:cNvSpPr>
            <a:spLocks noGrp="1"/>
          </p:cNvSpPr>
          <p:nvPr>
            <p:ph type="dt" sz="half" idx="14"/>
          </p:nvPr>
        </p:nvSpPr>
        <p:spPr/>
        <p:txBody>
          <a:bodyPr/>
          <a:lstStyle/>
          <a:p>
            <a:r>
              <a:rPr lang="sv-SE" smtClean="0"/>
              <a:t>2011-05-11</a:t>
            </a:r>
            <a:endParaRPr lang="en-GB" dirty="0"/>
          </a:p>
        </p:txBody>
      </p:sp>
      <p:sp>
        <p:nvSpPr>
          <p:cNvPr id="14" name="Platshållare för bildnummer 13"/>
          <p:cNvSpPr>
            <a:spLocks noGrp="1"/>
          </p:cNvSpPr>
          <p:nvPr>
            <p:ph type="sldNum" sz="quarter" idx="15"/>
          </p:nvPr>
        </p:nvSpPr>
        <p:spPr/>
        <p:txBody>
          <a:bodyPr/>
          <a:lstStyle/>
          <a:p>
            <a:r>
              <a:rPr lang="en-GB" smtClean="0"/>
              <a:t>SIDAN </a:t>
            </a:r>
            <a:fld id="{D9DB9EAD-8AEE-40D8-9837-BCC6D60FAFF3}" type="slidenum">
              <a:rPr lang="en-GB" smtClean="0"/>
              <a:pPr/>
              <a:t>‹#›</a:t>
            </a:fld>
            <a:endParaRPr lang="en-GB" dirty="0"/>
          </a:p>
        </p:txBody>
      </p:sp>
      <p:sp>
        <p:nvSpPr>
          <p:cNvPr id="15" name="Platshållare för sidfot 14"/>
          <p:cNvSpPr>
            <a:spLocks noGrp="1"/>
          </p:cNvSpPr>
          <p:nvPr>
            <p:ph type="ftr" sz="quarter" idx="16"/>
          </p:nvPr>
        </p:nvSpPr>
        <p:spPr/>
        <p:txBody>
          <a:bodyPr/>
          <a:lstStyle/>
          <a:p>
            <a:r>
              <a:rPr lang="en-GB" smtClean="0"/>
              <a:t>Presentationstitel</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e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a:xfrm>
            <a:off x="809625" y="1674813"/>
            <a:ext cx="3697898" cy="41163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9" name="Platshållare för innehåll 2"/>
          <p:cNvSpPr>
            <a:spLocks noGrp="1"/>
          </p:cNvSpPr>
          <p:nvPr>
            <p:ph idx="14"/>
          </p:nvPr>
        </p:nvSpPr>
        <p:spPr>
          <a:xfrm>
            <a:off x="4636477" y="16748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0" name="Platshållare för innehåll 2"/>
          <p:cNvSpPr>
            <a:spLocks noGrp="1"/>
          </p:cNvSpPr>
          <p:nvPr>
            <p:ph idx="15"/>
          </p:nvPr>
        </p:nvSpPr>
        <p:spPr>
          <a:xfrm>
            <a:off x="4636477" y="38084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3" name="Platshållare för datum 12"/>
          <p:cNvSpPr>
            <a:spLocks noGrp="1"/>
          </p:cNvSpPr>
          <p:nvPr>
            <p:ph type="dt" sz="half" idx="16"/>
          </p:nvPr>
        </p:nvSpPr>
        <p:spPr/>
        <p:txBody>
          <a:bodyPr/>
          <a:lstStyle/>
          <a:p>
            <a:r>
              <a:rPr lang="sv-SE" smtClean="0"/>
              <a:t>2011-05-11</a:t>
            </a:r>
            <a:endParaRPr lang="en-GB" dirty="0"/>
          </a:p>
        </p:txBody>
      </p:sp>
      <p:sp>
        <p:nvSpPr>
          <p:cNvPr id="14" name="Platshållare för bildnummer 13"/>
          <p:cNvSpPr>
            <a:spLocks noGrp="1"/>
          </p:cNvSpPr>
          <p:nvPr>
            <p:ph type="sldNum" sz="quarter" idx="17"/>
          </p:nvPr>
        </p:nvSpPr>
        <p:spPr/>
        <p:txBody>
          <a:bodyPr/>
          <a:lstStyle/>
          <a:p>
            <a:r>
              <a:rPr lang="en-GB" smtClean="0"/>
              <a:t>SIDAN </a:t>
            </a:r>
            <a:fld id="{D9DB9EAD-8AEE-40D8-9837-BCC6D60FAFF3}" type="slidenum">
              <a:rPr lang="en-GB" smtClean="0"/>
              <a:pPr/>
              <a:t>‹#›</a:t>
            </a:fld>
            <a:endParaRPr lang="en-GB" dirty="0"/>
          </a:p>
        </p:txBody>
      </p:sp>
      <p:sp>
        <p:nvSpPr>
          <p:cNvPr id="15" name="Platshållare för sidfot 14"/>
          <p:cNvSpPr>
            <a:spLocks noGrp="1"/>
          </p:cNvSpPr>
          <p:nvPr>
            <p:ph type="ftr" sz="quarter" idx="18"/>
          </p:nvPr>
        </p:nvSpPr>
        <p:spPr/>
        <p:txBody>
          <a:bodyPr/>
          <a:lstStyle/>
          <a:p>
            <a:r>
              <a:rPr lang="en-GB" smtClean="0"/>
              <a:t>Presentationstitel</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yra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a:xfrm>
            <a:off x="809625" y="16748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8" name="Platshållare för innehåll 2"/>
          <p:cNvSpPr>
            <a:spLocks noGrp="1"/>
          </p:cNvSpPr>
          <p:nvPr>
            <p:ph idx="13"/>
          </p:nvPr>
        </p:nvSpPr>
        <p:spPr>
          <a:xfrm>
            <a:off x="809625" y="38084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9" name="Platshållare för innehåll 2"/>
          <p:cNvSpPr>
            <a:spLocks noGrp="1"/>
          </p:cNvSpPr>
          <p:nvPr>
            <p:ph idx="14"/>
          </p:nvPr>
        </p:nvSpPr>
        <p:spPr>
          <a:xfrm>
            <a:off x="4636477" y="16748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0" name="Platshållare för innehåll 2"/>
          <p:cNvSpPr>
            <a:spLocks noGrp="1"/>
          </p:cNvSpPr>
          <p:nvPr>
            <p:ph idx="15"/>
          </p:nvPr>
        </p:nvSpPr>
        <p:spPr>
          <a:xfrm>
            <a:off x="4636477" y="38084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3" name="Platshållare för datum 12"/>
          <p:cNvSpPr>
            <a:spLocks noGrp="1"/>
          </p:cNvSpPr>
          <p:nvPr>
            <p:ph type="dt" sz="half" idx="16"/>
          </p:nvPr>
        </p:nvSpPr>
        <p:spPr/>
        <p:txBody>
          <a:bodyPr/>
          <a:lstStyle/>
          <a:p>
            <a:r>
              <a:rPr lang="sv-SE" smtClean="0"/>
              <a:t>2011-05-11</a:t>
            </a:r>
            <a:endParaRPr lang="en-GB" dirty="0"/>
          </a:p>
        </p:txBody>
      </p:sp>
      <p:sp>
        <p:nvSpPr>
          <p:cNvPr id="14" name="Platshållare för bildnummer 13"/>
          <p:cNvSpPr>
            <a:spLocks noGrp="1"/>
          </p:cNvSpPr>
          <p:nvPr>
            <p:ph type="sldNum" sz="quarter" idx="17"/>
          </p:nvPr>
        </p:nvSpPr>
        <p:spPr/>
        <p:txBody>
          <a:bodyPr/>
          <a:lstStyle/>
          <a:p>
            <a:r>
              <a:rPr lang="en-GB" smtClean="0"/>
              <a:t>SIDAN </a:t>
            </a:r>
            <a:fld id="{D9DB9EAD-8AEE-40D8-9837-BCC6D60FAFF3}" type="slidenum">
              <a:rPr lang="en-GB" smtClean="0"/>
              <a:pPr/>
              <a:t>‹#›</a:t>
            </a:fld>
            <a:endParaRPr lang="en-GB" dirty="0"/>
          </a:p>
        </p:txBody>
      </p:sp>
      <p:sp>
        <p:nvSpPr>
          <p:cNvPr id="15" name="Platshållare för sidfot 14"/>
          <p:cNvSpPr>
            <a:spLocks noGrp="1"/>
          </p:cNvSpPr>
          <p:nvPr>
            <p:ph type="ftr" sz="quarter" idx="18"/>
          </p:nvPr>
        </p:nvSpPr>
        <p:spPr/>
        <p:txBody>
          <a:bodyPr/>
          <a:lstStyle/>
          <a:p>
            <a:r>
              <a:rPr lang="en-GB" smtClean="0"/>
              <a:t>Presentationstitel</a:t>
            </a:r>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id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a:xfrm>
            <a:off x="809625" y="1674813"/>
            <a:ext cx="7524750" cy="1982787"/>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GB" dirty="0"/>
          </a:p>
        </p:txBody>
      </p:sp>
      <p:sp>
        <p:nvSpPr>
          <p:cNvPr id="8" name="Platshållare för innehåll 2"/>
          <p:cNvSpPr>
            <a:spLocks noGrp="1"/>
          </p:cNvSpPr>
          <p:nvPr>
            <p:ph idx="13"/>
          </p:nvPr>
        </p:nvSpPr>
        <p:spPr>
          <a:xfrm>
            <a:off x="809625" y="3808413"/>
            <a:ext cx="7524750"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1" name="Platshållare för datum 10"/>
          <p:cNvSpPr>
            <a:spLocks noGrp="1"/>
          </p:cNvSpPr>
          <p:nvPr>
            <p:ph type="dt" sz="half" idx="14"/>
          </p:nvPr>
        </p:nvSpPr>
        <p:spPr/>
        <p:txBody>
          <a:bodyPr/>
          <a:lstStyle/>
          <a:p>
            <a:r>
              <a:rPr lang="sv-SE" smtClean="0"/>
              <a:t>2011-05-11</a:t>
            </a:r>
            <a:endParaRPr lang="en-GB" dirty="0"/>
          </a:p>
        </p:txBody>
      </p:sp>
      <p:sp>
        <p:nvSpPr>
          <p:cNvPr id="12" name="Platshållare för bildnummer 11"/>
          <p:cNvSpPr>
            <a:spLocks noGrp="1"/>
          </p:cNvSpPr>
          <p:nvPr>
            <p:ph type="sldNum" sz="quarter" idx="15"/>
          </p:nvPr>
        </p:nvSpPr>
        <p:spPr/>
        <p:txBody>
          <a:bodyPr/>
          <a:lstStyle/>
          <a:p>
            <a:r>
              <a:rPr lang="en-GB" smtClean="0"/>
              <a:t>SIDAN </a:t>
            </a:r>
            <a:fld id="{D9DB9EAD-8AEE-40D8-9837-BCC6D60FAFF3}" type="slidenum">
              <a:rPr lang="en-GB" smtClean="0"/>
              <a:pPr/>
              <a:t>‹#›</a:t>
            </a:fld>
            <a:endParaRPr lang="en-GB" dirty="0"/>
          </a:p>
        </p:txBody>
      </p:sp>
      <p:sp>
        <p:nvSpPr>
          <p:cNvPr id="13" name="Platshållare för sidfot 12"/>
          <p:cNvSpPr>
            <a:spLocks noGrp="1"/>
          </p:cNvSpPr>
          <p:nvPr>
            <p:ph type="ftr" sz="quarter" idx="16"/>
          </p:nvPr>
        </p:nvSpPr>
        <p:spPr/>
        <p:txBody>
          <a:bodyPr/>
          <a:lstStyle/>
          <a:p>
            <a:r>
              <a:rPr lang="en-GB" smtClean="0"/>
              <a:t>Presentationstitel</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8" name="Platshållare för datum 7"/>
          <p:cNvSpPr>
            <a:spLocks noGrp="1"/>
          </p:cNvSpPr>
          <p:nvPr>
            <p:ph type="dt" sz="half" idx="10"/>
          </p:nvPr>
        </p:nvSpPr>
        <p:spPr/>
        <p:txBody>
          <a:bodyPr/>
          <a:lstStyle/>
          <a:p>
            <a:r>
              <a:rPr lang="sv-SE" smtClean="0"/>
              <a:t>2011-05-11</a:t>
            </a:r>
            <a:endParaRPr lang="en-GB" dirty="0"/>
          </a:p>
        </p:txBody>
      </p:sp>
      <p:sp>
        <p:nvSpPr>
          <p:cNvPr id="9" name="Platshållare för bildnummer 8"/>
          <p:cNvSpPr>
            <a:spLocks noGrp="1"/>
          </p:cNvSpPr>
          <p:nvPr>
            <p:ph type="sldNum" sz="quarter" idx="11"/>
          </p:nvPr>
        </p:nvSpPr>
        <p:spPr/>
        <p:txBody>
          <a:bodyPr/>
          <a:lstStyle/>
          <a:p>
            <a:r>
              <a:rPr lang="en-GB" smtClean="0"/>
              <a:t>SIDAN </a:t>
            </a:r>
            <a:fld id="{D9DB9EAD-8AEE-40D8-9837-BCC6D60FAFF3}" type="slidenum">
              <a:rPr lang="en-GB" smtClean="0"/>
              <a:pPr/>
              <a:t>‹#›</a:t>
            </a:fld>
            <a:endParaRPr lang="en-GB" dirty="0"/>
          </a:p>
        </p:txBody>
      </p:sp>
      <p:sp>
        <p:nvSpPr>
          <p:cNvPr id="10" name="Platshållare för sidfot 9"/>
          <p:cNvSpPr>
            <a:spLocks noGrp="1"/>
          </p:cNvSpPr>
          <p:nvPr>
            <p:ph type="ftr" sz="quarter" idx="12"/>
          </p:nvPr>
        </p:nvSpPr>
        <p:spPr/>
        <p:txBody>
          <a:bodyPr/>
          <a:lstStyle/>
          <a:p>
            <a:r>
              <a:rPr lang="en-GB" smtClean="0"/>
              <a:t>Presentationstitel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a:xfrm>
            <a:off x="809625" y="1674813"/>
            <a:ext cx="3697898" cy="41163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7" name="Platshållare för innehåll 2"/>
          <p:cNvSpPr>
            <a:spLocks noGrp="1"/>
          </p:cNvSpPr>
          <p:nvPr>
            <p:ph idx="13"/>
          </p:nvPr>
        </p:nvSpPr>
        <p:spPr>
          <a:xfrm>
            <a:off x="4636477" y="1674813"/>
            <a:ext cx="3697898" cy="41163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6" name="Platshållare för datum 15"/>
          <p:cNvSpPr>
            <a:spLocks noGrp="1"/>
          </p:cNvSpPr>
          <p:nvPr>
            <p:ph type="dt" sz="half" idx="14"/>
          </p:nvPr>
        </p:nvSpPr>
        <p:spPr/>
        <p:txBody>
          <a:bodyPr/>
          <a:lstStyle/>
          <a:p>
            <a:r>
              <a:rPr lang="sv-SE" smtClean="0"/>
              <a:t>2011-05-11</a:t>
            </a:r>
            <a:endParaRPr lang="en-GB" dirty="0"/>
          </a:p>
        </p:txBody>
      </p:sp>
      <p:sp>
        <p:nvSpPr>
          <p:cNvPr id="17" name="Platshållare för bildnummer 16"/>
          <p:cNvSpPr>
            <a:spLocks noGrp="1"/>
          </p:cNvSpPr>
          <p:nvPr>
            <p:ph type="sldNum" sz="quarter" idx="15"/>
          </p:nvPr>
        </p:nvSpPr>
        <p:spPr/>
        <p:txBody>
          <a:bodyPr/>
          <a:lstStyle/>
          <a:p>
            <a:r>
              <a:rPr lang="en-GB" smtClean="0"/>
              <a:t>SIDAN </a:t>
            </a:r>
            <a:fld id="{D9DB9EAD-8AEE-40D8-9837-BCC6D60FAFF3}" type="slidenum">
              <a:rPr lang="en-GB" smtClean="0"/>
              <a:pPr/>
              <a:t>‹#›</a:t>
            </a:fld>
            <a:endParaRPr lang="en-GB" dirty="0"/>
          </a:p>
        </p:txBody>
      </p:sp>
      <p:sp>
        <p:nvSpPr>
          <p:cNvPr id="18" name="Platshållare för sidfot 17"/>
          <p:cNvSpPr>
            <a:spLocks noGrp="1"/>
          </p:cNvSpPr>
          <p:nvPr>
            <p:ph type="ftr" sz="quarter" idx="16"/>
          </p:nvPr>
        </p:nvSpPr>
        <p:spPr/>
        <p:txBody>
          <a:bodyPr/>
          <a:lstStyle/>
          <a:p>
            <a:r>
              <a:rPr lang="en-GB" smtClean="0"/>
              <a:t>Presentationstitel</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Platshållare för datum 6"/>
          <p:cNvSpPr>
            <a:spLocks noGrp="1"/>
          </p:cNvSpPr>
          <p:nvPr>
            <p:ph type="dt" sz="half" idx="10"/>
          </p:nvPr>
        </p:nvSpPr>
        <p:spPr/>
        <p:txBody>
          <a:bodyPr/>
          <a:lstStyle/>
          <a:p>
            <a:r>
              <a:rPr lang="sv-SE" smtClean="0"/>
              <a:t>2011-05-11</a:t>
            </a:r>
            <a:endParaRPr lang="en-GB" dirty="0"/>
          </a:p>
        </p:txBody>
      </p:sp>
      <p:sp>
        <p:nvSpPr>
          <p:cNvPr id="8" name="Platshållare för bildnummer 7"/>
          <p:cNvSpPr>
            <a:spLocks noGrp="1"/>
          </p:cNvSpPr>
          <p:nvPr>
            <p:ph type="sldNum" sz="quarter" idx="11"/>
          </p:nvPr>
        </p:nvSpPr>
        <p:spPr/>
        <p:txBody>
          <a:bodyPr/>
          <a:lstStyle/>
          <a:p>
            <a:r>
              <a:rPr lang="en-GB" smtClean="0"/>
              <a:t>SIDAN </a:t>
            </a:r>
            <a:fld id="{D9DB9EAD-8AEE-40D8-9837-BCC6D60FAFF3}" type="slidenum">
              <a:rPr lang="en-GB" smtClean="0"/>
              <a:pPr/>
              <a:t>‹#›</a:t>
            </a:fld>
            <a:endParaRPr lang="en-GB" dirty="0"/>
          </a:p>
        </p:txBody>
      </p:sp>
      <p:sp>
        <p:nvSpPr>
          <p:cNvPr id="9" name="Platshållare för sidfot 8"/>
          <p:cNvSpPr>
            <a:spLocks noGrp="1"/>
          </p:cNvSpPr>
          <p:nvPr>
            <p:ph type="ftr" sz="quarter" idx="12"/>
          </p:nvPr>
        </p:nvSpPr>
        <p:spPr/>
        <p:txBody>
          <a:bodyPr/>
          <a:lstStyle/>
          <a:p>
            <a:r>
              <a:rPr lang="en-GB" smtClean="0"/>
              <a:t>Presentationstitel</a:t>
            </a:r>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6" name="Rectangle 3"/>
          <p:cNvSpPr>
            <a:spLocks noChangeArrowheads="1"/>
          </p:cNvSpPr>
          <p:nvPr userDrawn="1"/>
        </p:nvSpPr>
        <p:spPr bwMode="auto">
          <a:xfrm>
            <a:off x="179388" y="1619250"/>
            <a:ext cx="8780462" cy="5056188"/>
          </a:xfrm>
          <a:prstGeom prst="rect">
            <a:avLst/>
          </a:prstGeom>
          <a:solidFill>
            <a:schemeClr val="bg1"/>
          </a:solidFill>
          <a:ln w="9525" algn="ctr">
            <a:noFill/>
            <a:miter lim="800000"/>
            <a:headEnd/>
            <a:tailEnd/>
          </a:ln>
          <a:effectLst/>
        </p:spPr>
        <p:txBody>
          <a:bodyPr wrap="none" anchor="ctr">
            <a:spAutoFit/>
          </a:bodyPr>
          <a:lstStyle/>
          <a:p>
            <a:endParaRPr lang="en-GB"/>
          </a:p>
        </p:txBody>
      </p:sp>
      <p:sp>
        <p:nvSpPr>
          <p:cNvPr id="8" name="Rectangle 3"/>
          <p:cNvSpPr>
            <a:spLocks noChangeArrowheads="1"/>
          </p:cNvSpPr>
          <p:nvPr/>
        </p:nvSpPr>
        <p:spPr bwMode="auto">
          <a:xfrm>
            <a:off x="179388" y="1619250"/>
            <a:ext cx="8780462" cy="5056188"/>
          </a:xfrm>
          <a:prstGeom prst="rect">
            <a:avLst/>
          </a:prstGeom>
          <a:solidFill>
            <a:schemeClr val="bg1"/>
          </a:solidFill>
          <a:ln w="9525" algn="ctr">
            <a:noFill/>
            <a:miter lim="800000"/>
            <a:headEnd/>
            <a:tailEnd/>
          </a:ln>
          <a:effectLst/>
        </p:spPr>
        <p:txBody>
          <a:bodyPr wrap="none" anchor="ctr">
            <a:spAutoFit/>
          </a:bodyPr>
          <a:lstStyle/>
          <a:p>
            <a:endParaRPr lang="en-GB"/>
          </a:p>
        </p:txBody>
      </p:sp>
      <p:sp>
        <p:nvSpPr>
          <p:cNvPr id="2" name="Rubrik 1"/>
          <p:cNvSpPr>
            <a:spLocks noGrp="1"/>
          </p:cNvSpPr>
          <p:nvPr>
            <p:ph type="ctrTitle"/>
          </p:nvPr>
        </p:nvSpPr>
        <p:spPr>
          <a:xfrm>
            <a:off x="809625" y="3328988"/>
            <a:ext cx="7524750" cy="714375"/>
          </a:xfrm>
        </p:spPr>
        <p:txBody>
          <a:bodyPr>
            <a:normAutofit/>
          </a:bodyPr>
          <a:lstStyle>
            <a:lvl1pPr algn="ctr">
              <a:defRPr sz="4000"/>
            </a:lvl1pPr>
          </a:lstStyle>
          <a:p>
            <a:r>
              <a:rPr lang="sv-SE" dirty="0" smtClean="0"/>
              <a:t>Klicka här för att ändra format</a:t>
            </a:r>
            <a:endParaRPr lang="en-GB" dirty="0"/>
          </a:p>
        </p:txBody>
      </p:sp>
      <p:sp>
        <p:nvSpPr>
          <p:cNvPr id="3" name="Underrubrik 2"/>
          <p:cNvSpPr>
            <a:spLocks noGrp="1"/>
          </p:cNvSpPr>
          <p:nvPr>
            <p:ph type="subTitle" idx="1"/>
          </p:nvPr>
        </p:nvSpPr>
        <p:spPr>
          <a:xfrm>
            <a:off x="809625" y="4137025"/>
            <a:ext cx="7524750" cy="1107831"/>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a:p>
        </p:txBody>
      </p:sp>
      <p:pic>
        <p:nvPicPr>
          <p:cNvPr id="7"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pic>
        <p:nvPicPr>
          <p:cNvPr id="9" name="Picture 2" descr="förstasida_300"/>
          <p:cNvPicPr>
            <a:picLocks noChangeAspect="1" noChangeArrowheads="1"/>
          </p:cNvPicPr>
          <p:nvPr userDrawn="1"/>
        </p:nvPicPr>
        <p:blipFill>
          <a:blip r:embed="rId2" cstate="print"/>
          <a:srcRect/>
          <a:stretch>
            <a:fillRect/>
          </a:stretch>
        </p:blipFill>
        <p:spPr bwMode="auto">
          <a:xfrm>
            <a:off x="0" y="0"/>
            <a:ext cx="9144000" cy="1438276"/>
          </a:xfrm>
          <a:prstGeom prst="rect">
            <a:avLst/>
          </a:prstGeom>
          <a:noFill/>
        </p:spPr>
      </p:pic>
      <p:sp>
        <p:nvSpPr>
          <p:cNvPr id="11" name="Platshållare för sidfot 4"/>
          <p:cNvSpPr>
            <a:spLocks noGrp="1"/>
          </p:cNvSpPr>
          <p:nvPr>
            <p:ph type="ftr" sz="quarter" idx="11"/>
          </p:nvPr>
        </p:nvSpPr>
        <p:spPr>
          <a:xfrm>
            <a:off x="1412050" y="621678"/>
            <a:ext cx="5667376" cy="173404"/>
          </a:xfrm>
          <a:prstGeom prst="rect">
            <a:avLst/>
          </a:prstGeom>
        </p:spPr>
        <p:txBody>
          <a:bodyPr/>
          <a:lstStyle>
            <a:lvl1pPr>
              <a:defRPr sz="1600"/>
            </a:lvl1pPr>
          </a:lstStyle>
          <a:p>
            <a:r>
              <a:rPr lang="en-GB" smtClean="0"/>
              <a:t>Presentationstitel</a:t>
            </a:r>
            <a:endParaRPr lang="en-GB" dirty="0"/>
          </a:p>
        </p:txBody>
      </p:sp>
      <p:sp>
        <p:nvSpPr>
          <p:cNvPr id="14" name="Platshållare för datum 3"/>
          <p:cNvSpPr>
            <a:spLocks noGrp="1"/>
          </p:cNvSpPr>
          <p:nvPr>
            <p:ph type="dt" sz="half" idx="10"/>
          </p:nvPr>
        </p:nvSpPr>
        <p:spPr>
          <a:xfrm>
            <a:off x="8045177" y="545734"/>
            <a:ext cx="952101" cy="173404"/>
          </a:xfrm>
          <a:prstGeom prst="rect">
            <a:avLst/>
          </a:prstGeom>
        </p:spPr>
        <p:txBody>
          <a:bodyPr/>
          <a:lstStyle/>
          <a:p>
            <a:r>
              <a:rPr lang="sv-SE" smtClean="0"/>
              <a:t>2011-05-11</a:t>
            </a:r>
            <a:endParaRPr lang="en-GB" dirty="0"/>
          </a:p>
        </p:txBody>
      </p:sp>
      <p:sp>
        <p:nvSpPr>
          <p:cNvPr id="15" name="Platshållare för bildnummer 5"/>
          <p:cNvSpPr>
            <a:spLocks noGrp="1"/>
          </p:cNvSpPr>
          <p:nvPr>
            <p:ph type="sldNum" sz="quarter" idx="12"/>
          </p:nvPr>
        </p:nvSpPr>
        <p:spPr>
          <a:xfrm>
            <a:off x="8045177" y="729761"/>
            <a:ext cx="952101" cy="173404"/>
          </a:xfrm>
          <a:prstGeom prst="rect">
            <a:avLst/>
          </a:prstGeo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mn-lt"/>
                <a:ea typeface="+mn-ea"/>
                <a:cs typeface="+mn-cs"/>
              </a:defRPr>
            </a:lvl1pPr>
          </a:lstStyle>
          <a:p>
            <a:r>
              <a:rPr lang="sv-SE" dirty="0" smtClean="0"/>
              <a:t>SIDAN </a:t>
            </a:r>
            <a:fld id="{D9DB9EAD-8AEE-40D8-9837-BCC6D60FAFF3}" type="slidenum">
              <a:rPr lang="sv-SE" smtClean="0"/>
              <a:pPr/>
              <a:t>‹#›</a:t>
            </a:fld>
            <a:endParaRPr lang="sv-S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9" name="Platshållare för datum 8"/>
          <p:cNvSpPr>
            <a:spLocks noGrp="1"/>
          </p:cNvSpPr>
          <p:nvPr>
            <p:ph type="dt" sz="half" idx="10"/>
          </p:nvPr>
        </p:nvSpPr>
        <p:spPr/>
        <p:txBody>
          <a:bodyPr/>
          <a:lstStyle/>
          <a:p>
            <a:r>
              <a:rPr lang="sv-SE" smtClean="0"/>
              <a:t>2011-05-11</a:t>
            </a:r>
            <a:endParaRPr lang="en-GB" dirty="0"/>
          </a:p>
        </p:txBody>
      </p:sp>
      <p:sp>
        <p:nvSpPr>
          <p:cNvPr id="10" name="Platshållare för bildnummer 9"/>
          <p:cNvSpPr>
            <a:spLocks noGrp="1"/>
          </p:cNvSpPr>
          <p:nvPr>
            <p:ph type="sldNum" sz="quarter" idx="11"/>
          </p:nvPr>
        </p:nvSpPr>
        <p:spPr/>
        <p:txBody>
          <a:bodyPr/>
          <a:lstStyle/>
          <a:p>
            <a:r>
              <a:rPr lang="en-GB" smtClean="0"/>
              <a:t>SIDAN </a:t>
            </a:r>
            <a:fld id="{D9DB9EAD-8AEE-40D8-9837-BCC6D60FAFF3}" type="slidenum">
              <a:rPr lang="en-GB" smtClean="0"/>
              <a:pPr/>
              <a:t>‹#›</a:t>
            </a:fld>
            <a:endParaRPr lang="en-GB" dirty="0"/>
          </a:p>
        </p:txBody>
      </p:sp>
      <p:sp>
        <p:nvSpPr>
          <p:cNvPr id="11" name="Platshållare för sidfot 10"/>
          <p:cNvSpPr>
            <a:spLocks noGrp="1"/>
          </p:cNvSpPr>
          <p:nvPr>
            <p:ph type="ftr" sz="quarter" idx="12"/>
          </p:nvPr>
        </p:nvSpPr>
        <p:spPr/>
        <p:txBody>
          <a:bodyPr/>
          <a:lstStyle/>
          <a:p>
            <a:r>
              <a:rPr lang="en-GB" smtClean="0"/>
              <a:t>Presentationstitel</a:t>
            </a:r>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a:xfrm>
            <a:off x="809625" y="1674813"/>
            <a:ext cx="3697898" cy="41163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7" name="Platshållare för innehåll 2"/>
          <p:cNvSpPr>
            <a:spLocks noGrp="1"/>
          </p:cNvSpPr>
          <p:nvPr>
            <p:ph idx="13"/>
          </p:nvPr>
        </p:nvSpPr>
        <p:spPr>
          <a:xfrm>
            <a:off x="4636477" y="1674813"/>
            <a:ext cx="3697898" cy="41163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0" name="Platshållare för datum 9"/>
          <p:cNvSpPr>
            <a:spLocks noGrp="1"/>
          </p:cNvSpPr>
          <p:nvPr>
            <p:ph type="dt" sz="half" idx="14"/>
          </p:nvPr>
        </p:nvSpPr>
        <p:spPr/>
        <p:txBody>
          <a:bodyPr/>
          <a:lstStyle/>
          <a:p>
            <a:r>
              <a:rPr lang="sv-SE" smtClean="0"/>
              <a:t>2011-05-11</a:t>
            </a:r>
            <a:endParaRPr lang="en-GB" dirty="0"/>
          </a:p>
        </p:txBody>
      </p:sp>
      <p:sp>
        <p:nvSpPr>
          <p:cNvPr id="11" name="Platshållare för bildnummer 10"/>
          <p:cNvSpPr>
            <a:spLocks noGrp="1"/>
          </p:cNvSpPr>
          <p:nvPr>
            <p:ph type="sldNum" sz="quarter" idx="15"/>
          </p:nvPr>
        </p:nvSpPr>
        <p:spPr/>
        <p:txBody>
          <a:bodyPr/>
          <a:lstStyle/>
          <a:p>
            <a:r>
              <a:rPr lang="en-GB" smtClean="0"/>
              <a:t>SIDAN </a:t>
            </a:r>
            <a:fld id="{D9DB9EAD-8AEE-40D8-9837-BCC6D60FAFF3}" type="slidenum">
              <a:rPr lang="en-GB" smtClean="0"/>
              <a:pPr/>
              <a:t>‹#›</a:t>
            </a:fld>
            <a:endParaRPr lang="en-GB" dirty="0"/>
          </a:p>
        </p:txBody>
      </p:sp>
      <p:sp>
        <p:nvSpPr>
          <p:cNvPr id="12" name="Platshållare för sidfot 11"/>
          <p:cNvSpPr>
            <a:spLocks noGrp="1"/>
          </p:cNvSpPr>
          <p:nvPr>
            <p:ph type="ftr" sz="quarter" idx="16"/>
          </p:nvPr>
        </p:nvSpPr>
        <p:spPr/>
        <p:txBody>
          <a:bodyPr/>
          <a:lstStyle/>
          <a:p>
            <a:r>
              <a:rPr lang="en-GB" smtClean="0"/>
              <a:t>Presentationstitel</a:t>
            </a:r>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re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a:xfrm>
            <a:off x="809625" y="1674813"/>
            <a:ext cx="3697898" cy="41163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9" name="Platshållare för innehåll 2"/>
          <p:cNvSpPr>
            <a:spLocks noGrp="1"/>
          </p:cNvSpPr>
          <p:nvPr>
            <p:ph idx="14"/>
          </p:nvPr>
        </p:nvSpPr>
        <p:spPr>
          <a:xfrm>
            <a:off x="4636477" y="16748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0" name="Platshållare för innehåll 2"/>
          <p:cNvSpPr>
            <a:spLocks noGrp="1"/>
          </p:cNvSpPr>
          <p:nvPr>
            <p:ph idx="15"/>
          </p:nvPr>
        </p:nvSpPr>
        <p:spPr>
          <a:xfrm>
            <a:off x="4636477" y="38084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3" name="Platshållare för datum 12"/>
          <p:cNvSpPr>
            <a:spLocks noGrp="1"/>
          </p:cNvSpPr>
          <p:nvPr>
            <p:ph type="dt" sz="half" idx="16"/>
          </p:nvPr>
        </p:nvSpPr>
        <p:spPr/>
        <p:txBody>
          <a:bodyPr/>
          <a:lstStyle/>
          <a:p>
            <a:r>
              <a:rPr lang="sv-SE" smtClean="0"/>
              <a:t>2011-05-11</a:t>
            </a:r>
            <a:endParaRPr lang="en-GB" dirty="0"/>
          </a:p>
        </p:txBody>
      </p:sp>
      <p:sp>
        <p:nvSpPr>
          <p:cNvPr id="14" name="Platshållare för bildnummer 13"/>
          <p:cNvSpPr>
            <a:spLocks noGrp="1"/>
          </p:cNvSpPr>
          <p:nvPr>
            <p:ph type="sldNum" sz="quarter" idx="17"/>
          </p:nvPr>
        </p:nvSpPr>
        <p:spPr/>
        <p:txBody>
          <a:bodyPr/>
          <a:lstStyle/>
          <a:p>
            <a:r>
              <a:rPr lang="en-GB" smtClean="0"/>
              <a:t>SIDAN </a:t>
            </a:r>
            <a:fld id="{D9DB9EAD-8AEE-40D8-9837-BCC6D60FAFF3}" type="slidenum">
              <a:rPr lang="en-GB" smtClean="0"/>
              <a:pPr/>
              <a:t>‹#›</a:t>
            </a:fld>
            <a:endParaRPr lang="en-GB" dirty="0"/>
          </a:p>
        </p:txBody>
      </p:sp>
      <p:sp>
        <p:nvSpPr>
          <p:cNvPr id="15" name="Platshållare för sidfot 14"/>
          <p:cNvSpPr>
            <a:spLocks noGrp="1"/>
          </p:cNvSpPr>
          <p:nvPr>
            <p:ph type="ftr" sz="quarter" idx="18"/>
          </p:nvPr>
        </p:nvSpPr>
        <p:spPr/>
        <p:txBody>
          <a:bodyPr/>
          <a:lstStyle/>
          <a:p>
            <a:r>
              <a:rPr lang="en-GB" smtClean="0"/>
              <a:t>Presentationstitel</a:t>
            </a:r>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yra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a:xfrm>
            <a:off x="809625" y="16748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8" name="Platshållare för innehåll 2"/>
          <p:cNvSpPr>
            <a:spLocks noGrp="1"/>
          </p:cNvSpPr>
          <p:nvPr>
            <p:ph idx="13"/>
          </p:nvPr>
        </p:nvSpPr>
        <p:spPr>
          <a:xfrm>
            <a:off x="809625" y="38084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9" name="Platshållare för innehåll 2"/>
          <p:cNvSpPr>
            <a:spLocks noGrp="1"/>
          </p:cNvSpPr>
          <p:nvPr>
            <p:ph idx="14"/>
          </p:nvPr>
        </p:nvSpPr>
        <p:spPr>
          <a:xfrm>
            <a:off x="4636477" y="16748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0" name="Platshållare för innehåll 2"/>
          <p:cNvSpPr>
            <a:spLocks noGrp="1"/>
          </p:cNvSpPr>
          <p:nvPr>
            <p:ph idx="15"/>
          </p:nvPr>
        </p:nvSpPr>
        <p:spPr>
          <a:xfrm>
            <a:off x="4636477" y="38084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3" name="Platshållare för datum 12"/>
          <p:cNvSpPr>
            <a:spLocks noGrp="1"/>
          </p:cNvSpPr>
          <p:nvPr>
            <p:ph type="dt" sz="half" idx="16"/>
          </p:nvPr>
        </p:nvSpPr>
        <p:spPr/>
        <p:txBody>
          <a:bodyPr/>
          <a:lstStyle/>
          <a:p>
            <a:r>
              <a:rPr lang="sv-SE" smtClean="0"/>
              <a:t>2011-05-11</a:t>
            </a:r>
            <a:endParaRPr lang="en-GB" dirty="0"/>
          </a:p>
        </p:txBody>
      </p:sp>
      <p:sp>
        <p:nvSpPr>
          <p:cNvPr id="14" name="Platshållare för bildnummer 13"/>
          <p:cNvSpPr>
            <a:spLocks noGrp="1"/>
          </p:cNvSpPr>
          <p:nvPr>
            <p:ph type="sldNum" sz="quarter" idx="17"/>
          </p:nvPr>
        </p:nvSpPr>
        <p:spPr/>
        <p:txBody>
          <a:bodyPr/>
          <a:lstStyle/>
          <a:p>
            <a:r>
              <a:rPr lang="en-GB" smtClean="0"/>
              <a:t>SIDAN </a:t>
            </a:r>
            <a:fld id="{D9DB9EAD-8AEE-40D8-9837-BCC6D60FAFF3}" type="slidenum">
              <a:rPr lang="en-GB" smtClean="0"/>
              <a:pPr/>
              <a:t>‹#›</a:t>
            </a:fld>
            <a:endParaRPr lang="en-GB" dirty="0"/>
          </a:p>
        </p:txBody>
      </p:sp>
      <p:sp>
        <p:nvSpPr>
          <p:cNvPr id="15" name="Platshållare för sidfot 14"/>
          <p:cNvSpPr>
            <a:spLocks noGrp="1"/>
          </p:cNvSpPr>
          <p:nvPr>
            <p:ph type="ftr" sz="quarter" idx="18"/>
          </p:nvPr>
        </p:nvSpPr>
        <p:spPr/>
        <p:txBody>
          <a:bodyPr/>
          <a:lstStyle/>
          <a:p>
            <a:r>
              <a:rPr lang="en-GB" smtClean="0"/>
              <a:t>Presentationstitel</a:t>
            </a:r>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id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a:xfrm>
            <a:off x="809625" y="1674813"/>
            <a:ext cx="7524750" cy="1982787"/>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GB" dirty="0"/>
          </a:p>
        </p:txBody>
      </p:sp>
      <p:sp>
        <p:nvSpPr>
          <p:cNvPr id="8" name="Platshållare för innehåll 2"/>
          <p:cNvSpPr>
            <a:spLocks noGrp="1"/>
          </p:cNvSpPr>
          <p:nvPr>
            <p:ph idx="13"/>
          </p:nvPr>
        </p:nvSpPr>
        <p:spPr>
          <a:xfrm>
            <a:off x="809625" y="3808413"/>
            <a:ext cx="7524750"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1" name="Platshållare för datum 10"/>
          <p:cNvSpPr>
            <a:spLocks noGrp="1"/>
          </p:cNvSpPr>
          <p:nvPr>
            <p:ph type="dt" sz="half" idx="14"/>
          </p:nvPr>
        </p:nvSpPr>
        <p:spPr/>
        <p:txBody>
          <a:bodyPr/>
          <a:lstStyle/>
          <a:p>
            <a:r>
              <a:rPr lang="sv-SE" smtClean="0"/>
              <a:t>2011-05-11</a:t>
            </a:r>
            <a:endParaRPr lang="en-GB" dirty="0"/>
          </a:p>
        </p:txBody>
      </p:sp>
      <p:sp>
        <p:nvSpPr>
          <p:cNvPr id="12" name="Platshållare för bildnummer 11"/>
          <p:cNvSpPr>
            <a:spLocks noGrp="1"/>
          </p:cNvSpPr>
          <p:nvPr>
            <p:ph type="sldNum" sz="quarter" idx="15"/>
          </p:nvPr>
        </p:nvSpPr>
        <p:spPr/>
        <p:txBody>
          <a:bodyPr/>
          <a:lstStyle/>
          <a:p>
            <a:r>
              <a:rPr lang="en-GB" smtClean="0"/>
              <a:t>SIDAN </a:t>
            </a:r>
            <a:fld id="{D9DB9EAD-8AEE-40D8-9837-BCC6D60FAFF3}" type="slidenum">
              <a:rPr lang="en-GB" smtClean="0"/>
              <a:pPr/>
              <a:t>‹#›</a:t>
            </a:fld>
            <a:endParaRPr lang="en-GB" dirty="0"/>
          </a:p>
        </p:txBody>
      </p:sp>
      <p:sp>
        <p:nvSpPr>
          <p:cNvPr id="13" name="Platshållare för sidfot 12"/>
          <p:cNvSpPr>
            <a:spLocks noGrp="1"/>
          </p:cNvSpPr>
          <p:nvPr>
            <p:ph type="ftr" sz="quarter" idx="16"/>
          </p:nvPr>
        </p:nvSpPr>
        <p:spPr/>
        <p:txBody>
          <a:bodyPr/>
          <a:lstStyle/>
          <a:p>
            <a:r>
              <a:rPr lang="en-GB" smtClean="0"/>
              <a:t>Presentationstitel</a:t>
            </a:r>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8" name="Platshållare för datum 7"/>
          <p:cNvSpPr>
            <a:spLocks noGrp="1"/>
          </p:cNvSpPr>
          <p:nvPr>
            <p:ph type="dt" sz="half" idx="10"/>
          </p:nvPr>
        </p:nvSpPr>
        <p:spPr/>
        <p:txBody>
          <a:bodyPr/>
          <a:lstStyle/>
          <a:p>
            <a:r>
              <a:rPr lang="sv-SE" smtClean="0"/>
              <a:t>2011-05-11</a:t>
            </a:r>
            <a:endParaRPr lang="en-GB" dirty="0"/>
          </a:p>
        </p:txBody>
      </p:sp>
      <p:sp>
        <p:nvSpPr>
          <p:cNvPr id="9" name="Platshållare för bildnummer 8"/>
          <p:cNvSpPr>
            <a:spLocks noGrp="1"/>
          </p:cNvSpPr>
          <p:nvPr>
            <p:ph type="sldNum" sz="quarter" idx="11"/>
          </p:nvPr>
        </p:nvSpPr>
        <p:spPr/>
        <p:txBody>
          <a:bodyPr/>
          <a:lstStyle/>
          <a:p>
            <a:r>
              <a:rPr lang="en-GB" smtClean="0"/>
              <a:t>SIDAN </a:t>
            </a:r>
            <a:fld id="{D9DB9EAD-8AEE-40D8-9837-BCC6D60FAFF3}" type="slidenum">
              <a:rPr lang="en-GB" smtClean="0"/>
              <a:pPr/>
              <a:t>‹#›</a:t>
            </a:fld>
            <a:endParaRPr lang="en-GB" dirty="0"/>
          </a:p>
        </p:txBody>
      </p:sp>
      <p:sp>
        <p:nvSpPr>
          <p:cNvPr id="10" name="Platshållare för sidfot 9"/>
          <p:cNvSpPr>
            <a:spLocks noGrp="1"/>
          </p:cNvSpPr>
          <p:nvPr>
            <p:ph type="ftr" sz="quarter" idx="12"/>
          </p:nvPr>
        </p:nvSpPr>
        <p:spPr/>
        <p:txBody>
          <a:bodyPr/>
          <a:lstStyle/>
          <a:p>
            <a:r>
              <a:rPr lang="en-GB" smtClean="0"/>
              <a:t>Presentationstitel</a:t>
            </a:r>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Platshållare för datum 6"/>
          <p:cNvSpPr>
            <a:spLocks noGrp="1"/>
          </p:cNvSpPr>
          <p:nvPr>
            <p:ph type="dt" sz="half" idx="10"/>
          </p:nvPr>
        </p:nvSpPr>
        <p:spPr/>
        <p:txBody>
          <a:bodyPr/>
          <a:lstStyle/>
          <a:p>
            <a:r>
              <a:rPr lang="sv-SE" smtClean="0"/>
              <a:t>2011-05-11</a:t>
            </a:r>
            <a:endParaRPr lang="en-GB" dirty="0"/>
          </a:p>
        </p:txBody>
      </p:sp>
      <p:sp>
        <p:nvSpPr>
          <p:cNvPr id="8" name="Platshållare för bildnummer 7"/>
          <p:cNvSpPr>
            <a:spLocks noGrp="1"/>
          </p:cNvSpPr>
          <p:nvPr>
            <p:ph type="sldNum" sz="quarter" idx="11"/>
          </p:nvPr>
        </p:nvSpPr>
        <p:spPr/>
        <p:txBody>
          <a:bodyPr/>
          <a:lstStyle/>
          <a:p>
            <a:r>
              <a:rPr lang="en-GB" smtClean="0"/>
              <a:t>SIDAN </a:t>
            </a:r>
            <a:fld id="{D9DB9EAD-8AEE-40D8-9837-BCC6D60FAFF3}" type="slidenum">
              <a:rPr lang="en-GB" smtClean="0"/>
              <a:pPr/>
              <a:t>‹#›</a:t>
            </a:fld>
            <a:endParaRPr lang="en-GB" dirty="0"/>
          </a:p>
        </p:txBody>
      </p:sp>
      <p:sp>
        <p:nvSpPr>
          <p:cNvPr id="9" name="Platshållare för sidfot 8"/>
          <p:cNvSpPr>
            <a:spLocks noGrp="1"/>
          </p:cNvSpPr>
          <p:nvPr>
            <p:ph type="ftr" sz="quarter" idx="12"/>
          </p:nvPr>
        </p:nvSpPr>
        <p:spPr/>
        <p:txBody>
          <a:bodyPr/>
          <a:lstStyle/>
          <a:p>
            <a:r>
              <a:rPr lang="en-GB" smtClean="0"/>
              <a:t>Presentationstitel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re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a:xfrm>
            <a:off x="809625" y="1674813"/>
            <a:ext cx="3697898" cy="41163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9" name="Platshållare för innehåll 2"/>
          <p:cNvSpPr>
            <a:spLocks noGrp="1"/>
          </p:cNvSpPr>
          <p:nvPr>
            <p:ph idx="14"/>
          </p:nvPr>
        </p:nvSpPr>
        <p:spPr>
          <a:xfrm>
            <a:off x="4636477" y="16748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0" name="Platshållare för innehåll 2"/>
          <p:cNvSpPr>
            <a:spLocks noGrp="1"/>
          </p:cNvSpPr>
          <p:nvPr>
            <p:ph idx="15"/>
          </p:nvPr>
        </p:nvSpPr>
        <p:spPr>
          <a:xfrm>
            <a:off x="4636477" y="38084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6" name="Platshållare för datum 15"/>
          <p:cNvSpPr>
            <a:spLocks noGrp="1"/>
          </p:cNvSpPr>
          <p:nvPr>
            <p:ph type="dt" sz="half" idx="16"/>
          </p:nvPr>
        </p:nvSpPr>
        <p:spPr/>
        <p:txBody>
          <a:bodyPr/>
          <a:lstStyle/>
          <a:p>
            <a:r>
              <a:rPr lang="sv-SE" smtClean="0"/>
              <a:t>2011-05-11</a:t>
            </a:r>
            <a:endParaRPr lang="en-GB" dirty="0"/>
          </a:p>
        </p:txBody>
      </p:sp>
      <p:sp>
        <p:nvSpPr>
          <p:cNvPr id="17" name="Platshållare för bildnummer 16"/>
          <p:cNvSpPr>
            <a:spLocks noGrp="1"/>
          </p:cNvSpPr>
          <p:nvPr>
            <p:ph type="sldNum" sz="quarter" idx="17"/>
          </p:nvPr>
        </p:nvSpPr>
        <p:spPr/>
        <p:txBody>
          <a:bodyPr/>
          <a:lstStyle/>
          <a:p>
            <a:r>
              <a:rPr lang="en-GB" smtClean="0"/>
              <a:t>SIDAN </a:t>
            </a:r>
            <a:fld id="{D9DB9EAD-8AEE-40D8-9837-BCC6D60FAFF3}" type="slidenum">
              <a:rPr lang="en-GB" smtClean="0"/>
              <a:pPr/>
              <a:t>‹#›</a:t>
            </a:fld>
            <a:endParaRPr lang="en-GB" dirty="0"/>
          </a:p>
        </p:txBody>
      </p:sp>
      <p:sp>
        <p:nvSpPr>
          <p:cNvPr id="18" name="Platshållare för sidfot 17"/>
          <p:cNvSpPr>
            <a:spLocks noGrp="1"/>
          </p:cNvSpPr>
          <p:nvPr>
            <p:ph type="ftr" sz="quarter" idx="18"/>
          </p:nvPr>
        </p:nvSpPr>
        <p:spPr/>
        <p:txBody>
          <a:bodyPr/>
          <a:lstStyle/>
          <a:p>
            <a:r>
              <a:rPr lang="en-GB" smtClean="0"/>
              <a:t>Presentationstitel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yra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a:xfrm>
            <a:off x="809625" y="16748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8" name="Platshållare för innehåll 2"/>
          <p:cNvSpPr>
            <a:spLocks noGrp="1"/>
          </p:cNvSpPr>
          <p:nvPr>
            <p:ph idx="13"/>
          </p:nvPr>
        </p:nvSpPr>
        <p:spPr>
          <a:xfrm>
            <a:off x="809625" y="38084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9" name="Platshållare för innehåll 2"/>
          <p:cNvSpPr>
            <a:spLocks noGrp="1"/>
          </p:cNvSpPr>
          <p:nvPr>
            <p:ph idx="14"/>
          </p:nvPr>
        </p:nvSpPr>
        <p:spPr>
          <a:xfrm>
            <a:off x="4636477" y="16748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0" name="Platshållare för innehåll 2"/>
          <p:cNvSpPr>
            <a:spLocks noGrp="1"/>
          </p:cNvSpPr>
          <p:nvPr>
            <p:ph idx="15"/>
          </p:nvPr>
        </p:nvSpPr>
        <p:spPr>
          <a:xfrm>
            <a:off x="4636477" y="3808413"/>
            <a:ext cx="3697898"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6" name="Platshållare för datum 15"/>
          <p:cNvSpPr>
            <a:spLocks noGrp="1"/>
          </p:cNvSpPr>
          <p:nvPr>
            <p:ph type="dt" sz="half" idx="16"/>
          </p:nvPr>
        </p:nvSpPr>
        <p:spPr/>
        <p:txBody>
          <a:bodyPr/>
          <a:lstStyle/>
          <a:p>
            <a:r>
              <a:rPr lang="sv-SE" smtClean="0"/>
              <a:t>2011-05-11</a:t>
            </a:r>
            <a:endParaRPr lang="en-GB" dirty="0"/>
          </a:p>
        </p:txBody>
      </p:sp>
      <p:sp>
        <p:nvSpPr>
          <p:cNvPr id="17" name="Platshållare för bildnummer 16"/>
          <p:cNvSpPr>
            <a:spLocks noGrp="1"/>
          </p:cNvSpPr>
          <p:nvPr>
            <p:ph type="sldNum" sz="quarter" idx="17"/>
          </p:nvPr>
        </p:nvSpPr>
        <p:spPr/>
        <p:txBody>
          <a:bodyPr/>
          <a:lstStyle/>
          <a:p>
            <a:r>
              <a:rPr lang="en-GB" smtClean="0"/>
              <a:t>SIDAN </a:t>
            </a:r>
            <a:fld id="{D9DB9EAD-8AEE-40D8-9837-BCC6D60FAFF3}" type="slidenum">
              <a:rPr lang="en-GB" smtClean="0"/>
              <a:pPr/>
              <a:t>‹#›</a:t>
            </a:fld>
            <a:endParaRPr lang="en-GB" dirty="0"/>
          </a:p>
        </p:txBody>
      </p:sp>
      <p:sp>
        <p:nvSpPr>
          <p:cNvPr id="18" name="Platshållare för sidfot 17"/>
          <p:cNvSpPr>
            <a:spLocks noGrp="1"/>
          </p:cNvSpPr>
          <p:nvPr>
            <p:ph type="ftr" sz="quarter" idx="18"/>
          </p:nvPr>
        </p:nvSpPr>
        <p:spPr/>
        <p:txBody>
          <a:bodyPr/>
          <a:lstStyle/>
          <a:p>
            <a:r>
              <a:rPr lang="en-GB" smtClean="0"/>
              <a:t>Presentationstitel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d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a:xfrm>
            <a:off x="809625" y="1674813"/>
            <a:ext cx="7524750"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8" name="Platshållare för innehåll 2"/>
          <p:cNvSpPr>
            <a:spLocks noGrp="1"/>
          </p:cNvSpPr>
          <p:nvPr>
            <p:ph idx="13"/>
          </p:nvPr>
        </p:nvSpPr>
        <p:spPr>
          <a:xfrm>
            <a:off x="809625" y="3808413"/>
            <a:ext cx="7524750" cy="19827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14" name="Platshållare för datum 13"/>
          <p:cNvSpPr>
            <a:spLocks noGrp="1"/>
          </p:cNvSpPr>
          <p:nvPr>
            <p:ph type="dt" sz="half" idx="14"/>
          </p:nvPr>
        </p:nvSpPr>
        <p:spPr/>
        <p:txBody>
          <a:bodyPr/>
          <a:lstStyle/>
          <a:p>
            <a:r>
              <a:rPr lang="sv-SE" smtClean="0"/>
              <a:t>2011-05-11</a:t>
            </a:r>
            <a:endParaRPr lang="en-GB" dirty="0"/>
          </a:p>
        </p:txBody>
      </p:sp>
      <p:sp>
        <p:nvSpPr>
          <p:cNvPr id="15" name="Platshållare för bildnummer 14"/>
          <p:cNvSpPr>
            <a:spLocks noGrp="1"/>
          </p:cNvSpPr>
          <p:nvPr>
            <p:ph type="sldNum" sz="quarter" idx="15"/>
          </p:nvPr>
        </p:nvSpPr>
        <p:spPr/>
        <p:txBody>
          <a:bodyPr/>
          <a:lstStyle/>
          <a:p>
            <a:r>
              <a:rPr lang="en-GB" smtClean="0"/>
              <a:t>SIDAN </a:t>
            </a:r>
            <a:fld id="{D9DB9EAD-8AEE-40D8-9837-BCC6D60FAFF3}" type="slidenum">
              <a:rPr lang="en-GB" smtClean="0"/>
              <a:pPr/>
              <a:t>‹#›</a:t>
            </a:fld>
            <a:endParaRPr lang="en-GB" dirty="0"/>
          </a:p>
        </p:txBody>
      </p:sp>
      <p:sp>
        <p:nvSpPr>
          <p:cNvPr id="16" name="Platshållare för sidfot 15"/>
          <p:cNvSpPr>
            <a:spLocks noGrp="1"/>
          </p:cNvSpPr>
          <p:nvPr>
            <p:ph type="ftr" sz="quarter" idx="16"/>
          </p:nvPr>
        </p:nvSpPr>
        <p:spPr/>
        <p:txBody>
          <a:bodyPr/>
          <a:lstStyle/>
          <a:p>
            <a:r>
              <a:rPr lang="en-GB" smtClean="0"/>
              <a:t>Presentationstitel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11" name="Platshållare för datum 10"/>
          <p:cNvSpPr>
            <a:spLocks noGrp="1"/>
          </p:cNvSpPr>
          <p:nvPr>
            <p:ph type="dt" sz="half" idx="10"/>
          </p:nvPr>
        </p:nvSpPr>
        <p:spPr/>
        <p:txBody>
          <a:bodyPr/>
          <a:lstStyle/>
          <a:p>
            <a:r>
              <a:rPr lang="sv-SE" smtClean="0"/>
              <a:t>2011-05-11</a:t>
            </a:r>
            <a:endParaRPr lang="en-GB" dirty="0"/>
          </a:p>
        </p:txBody>
      </p:sp>
      <p:sp>
        <p:nvSpPr>
          <p:cNvPr id="12" name="Platshållare för bildnummer 11"/>
          <p:cNvSpPr>
            <a:spLocks noGrp="1"/>
          </p:cNvSpPr>
          <p:nvPr>
            <p:ph type="sldNum" sz="quarter" idx="11"/>
          </p:nvPr>
        </p:nvSpPr>
        <p:spPr/>
        <p:txBody>
          <a:bodyPr/>
          <a:lstStyle/>
          <a:p>
            <a:r>
              <a:rPr lang="en-GB" smtClean="0"/>
              <a:t>SIDAN </a:t>
            </a:r>
            <a:fld id="{D9DB9EAD-8AEE-40D8-9837-BCC6D60FAFF3}" type="slidenum">
              <a:rPr lang="en-GB" smtClean="0"/>
              <a:pPr/>
              <a:t>‹#›</a:t>
            </a:fld>
            <a:endParaRPr lang="en-GB" dirty="0"/>
          </a:p>
        </p:txBody>
      </p:sp>
      <p:sp>
        <p:nvSpPr>
          <p:cNvPr id="13" name="Platshållare för sidfot 12"/>
          <p:cNvSpPr>
            <a:spLocks noGrp="1"/>
          </p:cNvSpPr>
          <p:nvPr>
            <p:ph type="ftr" sz="quarter" idx="12"/>
          </p:nvPr>
        </p:nvSpPr>
        <p:spPr/>
        <p:txBody>
          <a:bodyPr/>
          <a:lstStyle/>
          <a:p>
            <a:r>
              <a:rPr lang="en-GB" smtClean="0"/>
              <a:t>Presentationstitel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10" name="Platshållare för datum 9"/>
          <p:cNvSpPr>
            <a:spLocks noGrp="1"/>
          </p:cNvSpPr>
          <p:nvPr>
            <p:ph type="dt" sz="half" idx="10"/>
          </p:nvPr>
        </p:nvSpPr>
        <p:spPr/>
        <p:txBody>
          <a:bodyPr/>
          <a:lstStyle/>
          <a:p>
            <a:r>
              <a:rPr lang="sv-SE" smtClean="0"/>
              <a:t>2011-05-11</a:t>
            </a:r>
            <a:endParaRPr lang="en-GB" dirty="0"/>
          </a:p>
        </p:txBody>
      </p:sp>
      <p:sp>
        <p:nvSpPr>
          <p:cNvPr id="11" name="Platshållare för bildnummer 10"/>
          <p:cNvSpPr>
            <a:spLocks noGrp="1"/>
          </p:cNvSpPr>
          <p:nvPr>
            <p:ph type="sldNum" sz="quarter" idx="11"/>
          </p:nvPr>
        </p:nvSpPr>
        <p:spPr/>
        <p:txBody>
          <a:bodyPr/>
          <a:lstStyle/>
          <a:p>
            <a:r>
              <a:rPr lang="en-GB" smtClean="0"/>
              <a:t>SIDAN </a:t>
            </a:r>
            <a:fld id="{D9DB9EAD-8AEE-40D8-9837-BCC6D60FAFF3}" type="slidenum">
              <a:rPr lang="en-GB" smtClean="0"/>
              <a:pPr/>
              <a:t>‹#›</a:t>
            </a:fld>
            <a:endParaRPr lang="en-GB" dirty="0"/>
          </a:p>
        </p:txBody>
      </p:sp>
      <p:sp>
        <p:nvSpPr>
          <p:cNvPr id="12" name="Platshållare för sidfot 11"/>
          <p:cNvSpPr>
            <a:spLocks noGrp="1"/>
          </p:cNvSpPr>
          <p:nvPr>
            <p:ph type="ftr" sz="quarter" idx="12"/>
          </p:nvPr>
        </p:nvSpPr>
        <p:spPr/>
        <p:txBody>
          <a:bodyPr/>
          <a:lstStyle/>
          <a:p>
            <a:r>
              <a:rPr lang="en-GB" smtClean="0"/>
              <a:t>Presentationstitel</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Bildsida 1">
    <p:spTree>
      <p:nvGrpSpPr>
        <p:cNvPr id="1" name=""/>
        <p:cNvGrpSpPr/>
        <p:nvPr/>
      </p:nvGrpSpPr>
      <p:grpSpPr>
        <a:xfrm>
          <a:off x="0" y="0"/>
          <a:ext cx="0" cy="0"/>
          <a:chOff x="0" y="0"/>
          <a:chExt cx="0" cy="0"/>
        </a:xfrm>
      </p:grpSpPr>
      <p:pic>
        <p:nvPicPr>
          <p:cNvPr id="10" name="Bildobjekt 7" descr="biogasbuss[1].jpg"/>
          <p:cNvPicPr>
            <a:picLocks noChangeAspect="1"/>
          </p:cNvPicPr>
          <p:nvPr userDrawn="1"/>
        </p:nvPicPr>
        <p:blipFill>
          <a:blip r:embed="rId2" cstate="screen"/>
          <a:srcRect/>
          <a:stretch>
            <a:fillRect/>
          </a:stretch>
        </p:blipFill>
        <p:spPr bwMode="auto">
          <a:xfrm>
            <a:off x="0" y="1412875"/>
            <a:ext cx="9144000" cy="5510213"/>
          </a:xfrm>
          <a:prstGeom prst="rect">
            <a:avLst/>
          </a:prstGeom>
          <a:noFill/>
          <a:ln w="9525">
            <a:noFill/>
            <a:miter lim="800000"/>
            <a:headEnd/>
            <a:tailEnd/>
          </a:ln>
        </p:spPr>
      </p:pic>
      <p:sp>
        <p:nvSpPr>
          <p:cNvPr id="9" name="Rektangel 9"/>
          <p:cNvSpPr>
            <a:spLocks noChangeArrowheads="1"/>
          </p:cNvSpPr>
          <p:nvPr userDrawn="1"/>
        </p:nvSpPr>
        <p:spPr bwMode="auto">
          <a:xfrm>
            <a:off x="0" y="3141663"/>
            <a:ext cx="9144000" cy="1727200"/>
          </a:xfrm>
          <a:prstGeom prst="rect">
            <a:avLst/>
          </a:prstGeom>
          <a:solidFill>
            <a:schemeClr val="bg2">
              <a:alpha val="50195"/>
            </a:schemeClr>
          </a:solidFill>
          <a:ln w="9525" algn="ctr">
            <a:noFill/>
            <a:round/>
            <a:headEnd/>
            <a:tailEnd/>
          </a:ln>
        </p:spPr>
        <p:txBody>
          <a:bodyPr wrap="none" anchor="ctr">
            <a:spAutoFit/>
          </a:bodyPr>
          <a:lstStyle/>
          <a:p>
            <a:pPr algn="ctr">
              <a:spcBef>
                <a:spcPct val="50000"/>
              </a:spcBef>
            </a:pPr>
            <a:endParaRPr lang="sv-SE"/>
          </a:p>
        </p:txBody>
      </p:sp>
      <p:sp>
        <p:nvSpPr>
          <p:cNvPr id="2" name="Rubrik 1"/>
          <p:cNvSpPr>
            <a:spLocks noGrp="1"/>
          </p:cNvSpPr>
          <p:nvPr>
            <p:ph type="ctrTitle" hasCustomPrompt="1"/>
          </p:nvPr>
        </p:nvSpPr>
        <p:spPr>
          <a:xfrm>
            <a:off x="809625" y="3328988"/>
            <a:ext cx="7524750" cy="714375"/>
          </a:xfrm>
        </p:spPr>
        <p:txBody>
          <a:bodyPr anchor="ctr">
            <a:normAutofit/>
          </a:bodyPr>
          <a:lstStyle>
            <a:lvl1pPr algn="ctr">
              <a:defRPr sz="3500" baseline="0"/>
            </a:lvl1pPr>
          </a:lstStyle>
          <a:p>
            <a:r>
              <a:rPr lang="sv-SE" dirty="0" smtClean="0"/>
              <a:t>Skriv rubrik här</a:t>
            </a:r>
            <a:endParaRPr lang="en-GB" dirty="0"/>
          </a:p>
        </p:txBody>
      </p:sp>
      <p:sp>
        <p:nvSpPr>
          <p:cNvPr id="3" name="Underrubrik 2"/>
          <p:cNvSpPr>
            <a:spLocks noGrp="1"/>
          </p:cNvSpPr>
          <p:nvPr>
            <p:ph type="subTitle" idx="1"/>
          </p:nvPr>
        </p:nvSpPr>
        <p:spPr>
          <a:xfrm>
            <a:off x="809625" y="4137026"/>
            <a:ext cx="7524750" cy="66088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dirty="0"/>
          </a:p>
        </p:txBody>
      </p:sp>
      <p:pic>
        <p:nvPicPr>
          <p:cNvPr id="7" name="Picture 2" descr="förstasida_300"/>
          <p:cNvPicPr>
            <a:picLocks noChangeAspect="1" noChangeArrowheads="1"/>
          </p:cNvPicPr>
          <p:nvPr userDrawn="1"/>
        </p:nvPicPr>
        <p:blipFill>
          <a:blip r:embed="rId3" cstate="print"/>
          <a:srcRect/>
          <a:stretch>
            <a:fillRect/>
          </a:stretch>
        </p:blipFill>
        <p:spPr bwMode="auto">
          <a:xfrm>
            <a:off x="0" y="0"/>
            <a:ext cx="9144000" cy="1438276"/>
          </a:xfrm>
          <a:prstGeom prst="rect">
            <a:avLst/>
          </a:prstGeom>
          <a:noFill/>
        </p:spPr>
      </p:pic>
      <p:pic>
        <p:nvPicPr>
          <p:cNvPr id="11" name="Bildobjekt 12" descr="round_for_word.png"/>
          <p:cNvPicPr>
            <a:picLocks noChangeAspect="1"/>
          </p:cNvPicPr>
          <p:nvPr userDrawn="1"/>
        </p:nvPicPr>
        <p:blipFill>
          <a:blip r:embed="rId4" cstate="print"/>
          <a:srcRect/>
          <a:stretch>
            <a:fillRect/>
          </a:stretch>
        </p:blipFill>
        <p:spPr bwMode="auto">
          <a:xfrm>
            <a:off x="6948488" y="836613"/>
            <a:ext cx="1955800" cy="1955800"/>
          </a:xfrm>
          <a:prstGeom prst="rect">
            <a:avLst/>
          </a:prstGeom>
          <a:noFill/>
          <a:ln w="9525">
            <a:noFill/>
            <a:miter lim="800000"/>
            <a:headEnd/>
            <a:tailEnd/>
          </a:ln>
        </p:spPr>
      </p:pic>
      <p:sp>
        <p:nvSpPr>
          <p:cNvPr id="12" name="Platshållare för sidfot 4"/>
          <p:cNvSpPr>
            <a:spLocks noGrp="1"/>
          </p:cNvSpPr>
          <p:nvPr>
            <p:ph type="ftr" sz="quarter" idx="11"/>
          </p:nvPr>
        </p:nvSpPr>
        <p:spPr>
          <a:xfrm>
            <a:off x="1412050" y="621678"/>
            <a:ext cx="5667376" cy="173404"/>
          </a:xfrm>
          <a:prstGeom prst="rect">
            <a:avLst/>
          </a:prstGeom>
        </p:spPr>
        <p:txBody>
          <a:bodyPr/>
          <a:lstStyle>
            <a:lvl1pPr>
              <a:defRPr sz="1600"/>
            </a:lvl1pPr>
          </a:lstStyle>
          <a:p>
            <a:r>
              <a:rPr lang="en-GB" smtClean="0"/>
              <a:t>Presentationstitel</a:t>
            </a:r>
            <a:endParaRPr lang="en-GB" dirty="0"/>
          </a:p>
        </p:txBody>
      </p:sp>
      <p:sp>
        <p:nvSpPr>
          <p:cNvPr id="13" name="Platshållare för datum 3"/>
          <p:cNvSpPr>
            <a:spLocks noGrp="1"/>
          </p:cNvSpPr>
          <p:nvPr>
            <p:ph type="dt" sz="half" idx="10"/>
          </p:nvPr>
        </p:nvSpPr>
        <p:spPr>
          <a:xfrm>
            <a:off x="8045177" y="545734"/>
            <a:ext cx="952101" cy="173404"/>
          </a:xfrm>
          <a:prstGeom prst="rect">
            <a:avLst/>
          </a:prstGeom>
        </p:spPr>
        <p:txBody>
          <a:bodyPr/>
          <a:lstStyle/>
          <a:p>
            <a:r>
              <a:rPr lang="sv-SE" smtClean="0"/>
              <a:t>2011-05-11</a:t>
            </a:r>
            <a:endParaRPr lang="en-GB" dirty="0"/>
          </a:p>
        </p:txBody>
      </p:sp>
      <p:sp>
        <p:nvSpPr>
          <p:cNvPr id="14" name="Platshållare för bildnummer 5"/>
          <p:cNvSpPr>
            <a:spLocks noGrp="1"/>
          </p:cNvSpPr>
          <p:nvPr>
            <p:ph type="sldNum" sz="quarter" idx="12"/>
          </p:nvPr>
        </p:nvSpPr>
        <p:spPr>
          <a:xfrm>
            <a:off x="8045177" y="729761"/>
            <a:ext cx="952101" cy="173404"/>
          </a:xfrm>
          <a:prstGeom prst="rect">
            <a:avLst/>
          </a:prstGeo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mn-lt"/>
                <a:ea typeface="+mn-ea"/>
                <a:cs typeface="+mn-cs"/>
              </a:defRPr>
            </a:lvl1pPr>
          </a:lstStyle>
          <a:p>
            <a:r>
              <a:rPr lang="sv-SE" dirty="0" smtClean="0"/>
              <a:t>SIDAN </a:t>
            </a:r>
            <a:fld id="{D9DB9EAD-8AEE-40D8-9837-BCC6D60FAFF3}" type="slidenum">
              <a:rPr lang="sv-SE" smtClean="0"/>
              <a:pPr/>
              <a:t>‹#›</a:t>
            </a:fld>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jpeg"/><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jpeg"/><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jpeg"/><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3"/>
          <p:cNvSpPr>
            <a:spLocks noChangeArrowheads="1"/>
          </p:cNvSpPr>
          <p:nvPr/>
        </p:nvSpPr>
        <p:spPr bwMode="auto">
          <a:xfrm>
            <a:off x="179388" y="179388"/>
            <a:ext cx="8780462" cy="5595937"/>
          </a:xfrm>
          <a:prstGeom prst="rect">
            <a:avLst/>
          </a:prstGeom>
          <a:solidFill>
            <a:schemeClr val="bg1"/>
          </a:solidFill>
          <a:ln w="9525" algn="ctr">
            <a:noFill/>
            <a:miter lim="800000"/>
            <a:headEnd/>
            <a:tailEnd/>
          </a:ln>
          <a:effectLst/>
        </p:spPr>
        <p:txBody>
          <a:bodyPr wrap="none" anchor="ctr">
            <a:spAutoFit/>
          </a:bodyPr>
          <a:lstStyle/>
          <a:p>
            <a:endParaRPr lang="en-GB"/>
          </a:p>
        </p:txBody>
      </p:sp>
      <p:sp>
        <p:nvSpPr>
          <p:cNvPr id="12" name="Rectangle 3"/>
          <p:cNvSpPr>
            <a:spLocks noChangeArrowheads="1"/>
          </p:cNvSpPr>
          <p:nvPr/>
        </p:nvSpPr>
        <p:spPr bwMode="auto">
          <a:xfrm>
            <a:off x="179388" y="179388"/>
            <a:ext cx="8780462" cy="5595937"/>
          </a:xfrm>
          <a:prstGeom prst="rect">
            <a:avLst/>
          </a:prstGeom>
          <a:solidFill>
            <a:schemeClr val="bg1"/>
          </a:solidFill>
          <a:ln w="9525" algn="ctr">
            <a:noFill/>
            <a:miter lim="800000"/>
            <a:headEnd/>
            <a:tailEnd/>
          </a:ln>
          <a:effectLst/>
        </p:spPr>
        <p:txBody>
          <a:bodyPr wrap="none" anchor="ctr">
            <a:spAutoFit/>
          </a:bodyPr>
          <a:lstStyle/>
          <a:p>
            <a:endParaRPr lang="en-GB"/>
          </a:p>
        </p:txBody>
      </p:sp>
      <p:pic>
        <p:nvPicPr>
          <p:cNvPr id="10" name="Picture 2" descr="textsida_300"/>
          <p:cNvPicPr>
            <a:picLocks noChangeAspect="1" noChangeArrowheads="1"/>
          </p:cNvPicPr>
          <p:nvPr/>
        </p:nvPicPr>
        <p:blipFill>
          <a:blip r:embed="rId10" cstate="print"/>
          <a:srcRect/>
          <a:stretch>
            <a:fillRect/>
          </a:stretch>
        </p:blipFill>
        <p:spPr bwMode="auto">
          <a:xfrm>
            <a:off x="0" y="5959475"/>
            <a:ext cx="9144000" cy="898525"/>
          </a:xfrm>
          <a:prstGeom prst="rect">
            <a:avLst/>
          </a:prstGeom>
          <a:noFill/>
        </p:spPr>
      </p:pic>
      <p:sp>
        <p:nvSpPr>
          <p:cNvPr id="2" name="Platshållare för rubrik 1"/>
          <p:cNvSpPr>
            <a:spLocks noGrp="1"/>
          </p:cNvSpPr>
          <p:nvPr>
            <p:ph type="title"/>
          </p:nvPr>
        </p:nvSpPr>
        <p:spPr>
          <a:xfrm>
            <a:off x="809625" y="719137"/>
            <a:ext cx="7524750" cy="879475"/>
          </a:xfrm>
          <a:prstGeom prst="rect">
            <a:avLst/>
          </a:prstGeom>
        </p:spPr>
        <p:txBody>
          <a:bodyPr vert="horz" lIns="0" tIns="0" rIns="0" bIns="0" rtlCol="0" anchor="t">
            <a:normAutofit/>
          </a:bodyPr>
          <a:lstStyle/>
          <a:p>
            <a:r>
              <a:rPr lang="sv-SE" dirty="0" smtClean="0"/>
              <a:t>Klicka här för att ändra format</a:t>
            </a:r>
            <a:endParaRPr lang="en-GB" dirty="0"/>
          </a:p>
        </p:txBody>
      </p:sp>
      <p:sp>
        <p:nvSpPr>
          <p:cNvPr id="3" name="Platshållare för text 2"/>
          <p:cNvSpPr>
            <a:spLocks noGrp="1"/>
          </p:cNvSpPr>
          <p:nvPr>
            <p:ph type="body" idx="1"/>
          </p:nvPr>
        </p:nvSpPr>
        <p:spPr>
          <a:xfrm>
            <a:off x="809625" y="1674813"/>
            <a:ext cx="7524750" cy="4116387"/>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GB" dirty="0"/>
          </a:p>
        </p:txBody>
      </p:sp>
      <p:sp>
        <p:nvSpPr>
          <p:cNvPr id="4" name="Platshållare för datum 3"/>
          <p:cNvSpPr>
            <a:spLocks noGrp="1"/>
          </p:cNvSpPr>
          <p:nvPr>
            <p:ph type="dt" sz="half" idx="2"/>
          </p:nvPr>
        </p:nvSpPr>
        <p:spPr>
          <a:xfrm>
            <a:off x="8049024" y="6256666"/>
            <a:ext cx="952101" cy="173404"/>
          </a:xfrm>
          <a:prstGeom prst="rect">
            <a:avLst/>
          </a:prstGeom>
        </p:spPr>
        <p:txBody>
          <a:bodyPr vert="horz" lIns="0" tIns="0" rIns="0" bIns="0" rtlCol="0" anchor="ctr"/>
          <a:lstStyle>
            <a:lvl1pPr algn="r">
              <a:defRPr sz="700">
                <a:solidFill>
                  <a:schemeClr val="tx1"/>
                </a:solidFill>
              </a:defRPr>
            </a:lvl1pPr>
          </a:lstStyle>
          <a:p>
            <a:r>
              <a:rPr lang="sv-SE" smtClean="0"/>
              <a:t>2011-05-11</a:t>
            </a:r>
            <a:endParaRPr lang="en-GB" dirty="0"/>
          </a:p>
        </p:txBody>
      </p:sp>
      <p:sp>
        <p:nvSpPr>
          <p:cNvPr id="5" name="Platshållare för sidfot 4"/>
          <p:cNvSpPr>
            <a:spLocks noGrp="1"/>
          </p:cNvSpPr>
          <p:nvPr>
            <p:ph type="ftr" sz="quarter" idx="3"/>
          </p:nvPr>
        </p:nvSpPr>
        <p:spPr>
          <a:xfrm>
            <a:off x="863414" y="6358678"/>
            <a:ext cx="5667376" cy="173404"/>
          </a:xfrm>
          <a:prstGeom prst="rect">
            <a:avLst/>
          </a:prstGeom>
        </p:spPr>
        <p:txBody>
          <a:bodyPr vert="horz" lIns="0" tIns="0" rIns="0" bIns="0" rtlCol="0" anchor="ctr"/>
          <a:lstStyle>
            <a:lvl1pPr algn="l">
              <a:defRPr sz="1400">
                <a:solidFill>
                  <a:schemeClr val="tx1"/>
                </a:solidFill>
              </a:defRPr>
            </a:lvl1pPr>
          </a:lstStyle>
          <a:p>
            <a:r>
              <a:rPr lang="en-GB" dirty="0" err="1" smtClean="0"/>
              <a:t>Presentationstitel</a:t>
            </a:r>
            <a:endParaRPr lang="en-GB" dirty="0"/>
          </a:p>
        </p:txBody>
      </p:sp>
      <p:sp>
        <p:nvSpPr>
          <p:cNvPr id="6" name="Platshållare för bildnummer 5"/>
          <p:cNvSpPr>
            <a:spLocks noGrp="1"/>
          </p:cNvSpPr>
          <p:nvPr>
            <p:ph type="sldNum" sz="quarter" idx="4"/>
          </p:nvPr>
        </p:nvSpPr>
        <p:spPr>
          <a:xfrm>
            <a:off x="8049024" y="6440693"/>
            <a:ext cx="952101" cy="173404"/>
          </a:xfrm>
          <a:prstGeom prst="rect">
            <a:avLst/>
          </a:prstGeom>
        </p:spPr>
        <p:txBody>
          <a:bodyPr vert="horz" lIns="0" tIns="0" rIns="0" bIns="0" rtlCol="0" anchor="ctr"/>
          <a:lstStyle>
            <a:lvl1pPr algn="r">
              <a:defRPr sz="1000">
                <a:solidFill>
                  <a:schemeClr val="tx1"/>
                </a:solidFill>
              </a:defRPr>
            </a:lvl1pPr>
          </a:lstStyle>
          <a:p>
            <a:r>
              <a:rPr lang="en-GB" dirty="0" smtClean="0"/>
              <a:t>SIDAN </a:t>
            </a:r>
            <a:fld id="{D9DB9EAD-8AEE-40D8-9837-BCC6D60FAFF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81" r:id="rId6"/>
    <p:sldLayoutId id="2147483673" r:id="rId7"/>
    <p:sldLayoutId id="2147483674" r:id="rId8"/>
  </p:sldLayoutIdLst>
  <p:hf hdr="0" ftr="0"/>
  <p:txStyles>
    <p:titleStyle>
      <a:lvl1pPr algn="l" defTabSz="914400" rtl="0" eaLnBrk="1" latinLnBrk="0" hangingPunct="1">
        <a:spcBef>
          <a:spcPct val="0"/>
        </a:spcBef>
        <a:buNone/>
        <a:defRPr sz="3000" b="1" kern="1200">
          <a:solidFill>
            <a:schemeClr val="tx1"/>
          </a:solidFill>
          <a:latin typeface="Gill Sans MT" pitchFamily="34" charset="0"/>
          <a:ea typeface="+mj-ea"/>
          <a:cs typeface="+mj-cs"/>
        </a:defRPr>
      </a:lvl1pPr>
    </p:titleStyle>
    <p:bodyStyle>
      <a:lvl1pPr marL="457200" indent="-457200" algn="l" defTabSz="914400" rtl="0" eaLnBrk="1" latinLnBrk="0" hangingPunct="1">
        <a:lnSpc>
          <a:spcPct val="120000"/>
        </a:lnSpc>
        <a:spcBef>
          <a:spcPct val="20000"/>
        </a:spcBef>
        <a:buFont typeface="Wingdings" pitchFamily="2" charset="2"/>
        <a:buChar char="§"/>
        <a:defRPr sz="2200" kern="1200">
          <a:solidFill>
            <a:schemeClr val="tx1"/>
          </a:solidFill>
          <a:latin typeface="Gill Sans MT" pitchFamily="34" charset="0"/>
          <a:ea typeface="+mn-ea"/>
          <a:cs typeface="+mn-cs"/>
        </a:defRPr>
      </a:lvl1pPr>
      <a:lvl2pPr marL="742950" indent="-285750" algn="l" defTabSz="914400" rtl="0" eaLnBrk="1" latinLnBrk="0" hangingPunct="1">
        <a:lnSpc>
          <a:spcPct val="120000"/>
        </a:lnSpc>
        <a:spcBef>
          <a:spcPct val="20000"/>
        </a:spcBef>
        <a:buFont typeface="Arial" pitchFamily="34" charset="0"/>
        <a:buChar char="–"/>
        <a:defRPr sz="1800" kern="1200">
          <a:solidFill>
            <a:schemeClr val="tx1"/>
          </a:solidFill>
          <a:latin typeface="Gill Sans MT" pitchFamily="34" charset="0"/>
          <a:ea typeface="+mn-ea"/>
          <a:cs typeface="+mn-cs"/>
        </a:defRPr>
      </a:lvl2pPr>
      <a:lvl3pPr marL="1143000" indent="-228600" algn="l" defTabSz="914400" rtl="0" eaLnBrk="1" latinLnBrk="0" hangingPunct="1">
        <a:lnSpc>
          <a:spcPct val="120000"/>
        </a:lnSpc>
        <a:spcBef>
          <a:spcPct val="20000"/>
        </a:spcBef>
        <a:buFont typeface="Arial" pitchFamily="34" charset="0"/>
        <a:buChar char="•"/>
        <a:defRPr sz="1800" kern="1200">
          <a:solidFill>
            <a:schemeClr val="tx1"/>
          </a:solidFill>
          <a:latin typeface="Gill Sans MT" pitchFamily="34" charset="0"/>
          <a:ea typeface="+mn-ea"/>
          <a:cs typeface="+mn-cs"/>
        </a:defRPr>
      </a:lvl3pPr>
      <a:lvl4pPr marL="1600200" indent="-228600" algn="l" defTabSz="914400" rtl="0" eaLnBrk="1" latinLnBrk="0" hangingPunct="1">
        <a:lnSpc>
          <a:spcPct val="120000"/>
        </a:lnSpc>
        <a:spcBef>
          <a:spcPct val="20000"/>
        </a:spcBef>
        <a:buFont typeface="Arial" pitchFamily="34" charset="0"/>
        <a:buChar char="–"/>
        <a:defRPr sz="1800" kern="1200">
          <a:solidFill>
            <a:schemeClr val="tx1"/>
          </a:solidFill>
          <a:latin typeface="Gill Sans MT" pitchFamily="34" charset="0"/>
          <a:ea typeface="+mn-ea"/>
          <a:cs typeface="+mn-cs"/>
        </a:defRPr>
      </a:lvl4pPr>
      <a:lvl5pPr marL="2057400" indent="-228600" algn="l" defTabSz="914400" rtl="0" eaLnBrk="1" latinLnBrk="0" hangingPunct="1">
        <a:lnSpc>
          <a:spcPct val="120000"/>
        </a:lnSpc>
        <a:spcBef>
          <a:spcPct val="20000"/>
        </a:spcBef>
        <a:buFont typeface="Arial" pitchFamily="34" charset="0"/>
        <a:buChar char="•"/>
        <a:defRPr sz="18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179388" y="179388"/>
            <a:ext cx="8780462" cy="5595937"/>
          </a:xfrm>
          <a:prstGeom prst="rect">
            <a:avLst/>
          </a:prstGeom>
          <a:solidFill>
            <a:schemeClr val="bg2"/>
          </a:solidFill>
          <a:ln w="9525" algn="ctr">
            <a:noFill/>
            <a:miter lim="800000"/>
            <a:headEnd/>
            <a:tailEnd/>
          </a:ln>
          <a:effectLst/>
        </p:spPr>
        <p:txBody>
          <a:bodyPr wrap="none" anchor="ctr">
            <a:spAutoFit/>
          </a:bodyPr>
          <a:lstStyle/>
          <a:p>
            <a:endParaRPr lang="en-GB"/>
          </a:p>
        </p:txBody>
      </p:sp>
      <p:pic>
        <p:nvPicPr>
          <p:cNvPr id="10" name="Picture 2" descr="textsida_300"/>
          <p:cNvPicPr>
            <a:picLocks noChangeAspect="1" noChangeArrowheads="1"/>
          </p:cNvPicPr>
          <p:nvPr/>
        </p:nvPicPr>
        <p:blipFill>
          <a:blip r:embed="rId8" cstate="print"/>
          <a:srcRect/>
          <a:stretch>
            <a:fillRect/>
          </a:stretch>
        </p:blipFill>
        <p:spPr bwMode="auto">
          <a:xfrm>
            <a:off x="0" y="5959475"/>
            <a:ext cx="9144000" cy="898525"/>
          </a:xfrm>
          <a:prstGeom prst="rect">
            <a:avLst/>
          </a:prstGeom>
          <a:noFill/>
        </p:spPr>
      </p:pic>
      <p:sp>
        <p:nvSpPr>
          <p:cNvPr id="2" name="Platshållare för rubrik 1"/>
          <p:cNvSpPr>
            <a:spLocks noGrp="1"/>
          </p:cNvSpPr>
          <p:nvPr>
            <p:ph type="title"/>
          </p:nvPr>
        </p:nvSpPr>
        <p:spPr>
          <a:xfrm>
            <a:off x="809625" y="719137"/>
            <a:ext cx="7524750" cy="879475"/>
          </a:xfrm>
          <a:prstGeom prst="rect">
            <a:avLst/>
          </a:prstGeom>
        </p:spPr>
        <p:txBody>
          <a:bodyPr vert="horz" lIns="0" tIns="0" rIns="0" bIns="0" rtlCol="0" anchor="t">
            <a:normAutofit/>
          </a:bodyPr>
          <a:lstStyle/>
          <a:p>
            <a:r>
              <a:rPr lang="sv-SE" dirty="0" smtClean="0"/>
              <a:t>Klicka här för att ändra</a:t>
            </a:r>
            <a:endParaRPr lang="en-GB" dirty="0"/>
          </a:p>
        </p:txBody>
      </p:sp>
      <p:sp>
        <p:nvSpPr>
          <p:cNvPr id="3" name="Platshållare för text 2"/>
          <p:cNvSpPr>
            <a:spLocks noGrp="1"/>
          </p:cNvSpPr>
          <p:nvPr>
            <p:ph type="body" idx="1"/>
          </p:nvPr>
        </p:nvSpPr>
        <p:spPr>
          <a:xfrm>
            <a:off x="809625" y="1674813"/>
            <a:ext cx="7524750" cy="4116387"/>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GB" dirty="0"/>
          </a:p>
        </p:txBody>
      </p:sp>
      <p:sp>
        <p:nvSpPr>
          <p:cNvPr id="14" name="Platshållare för datum 3"/>
          <p:cNvSpPr>
            <a:spLocks noGrp="1"/>
          </p:cNvSpPr>
          <p:nvPr>
            <p:ph type="dt" sz="half" idx="2"/>
          </p:nvPr>
        </p:nvSpPr>
        <p:spPr>
          <a:xfrm>
            <a:off x="8049024" y="6256666"/>
            <a:ext cx="952101" cy="173404"/>
          </a:xfrm>
          <a:prstGeom prst="rect">
            <a:avLst/>
          </a:prstGeom>
        </p:spPr>
        <p:txBody>
          <a:bodyPr vert="horz" lIns="0" tIns="0" rIns="0" bIns="0" rtlCol="0" anchor="ctr"/>
          <a:lstStyle>
            <a:lvl1pPr algn="r">
              <a:defRPr sz="700">
                <a:solidFill>
                  <a:schemeClr val="tx1"/>
                </a:solidFill>
              </a:defRPr>
            </a:lvl1pPr>
          </a:lstStyle>
          <a:p>
            <a:r>
              <a:rPr lang="sv-SE" smtClean="0"/>
              <a:t>2011-05-11</a:t>
            </a:r>
            <a:endParaRPr lang="en-GB" dirty="0"/>
          </a:p>
        </p:txBody>
      </p:sp>
      <p:sp>
        <p:nvSpPr>
          <p:cNvPr id="15" name="Platshållare för sidfot 4"/>
          <p:cNvSpPr>
            <a:spLocks noGrp="1"/>
          </p:cNvSpPr>
          <p:nvPr>
            <p:ph type="ftr" sz="quarter" idx="3"/>
          </p:nvPr>
        </p:nvSpPr>
        <p:spPr>
          <a:xfrm>
            <a:off x="863414" y="6358678"/>
            <a:ext cx="5667376" cy="173404"/>
          </a:xfrm>
          <a:prstGeom prst="rect">
            <a:avLst/>
          </a:prstGeom>
        </p:spPr>
        <p:txBody>
          <a:bodyPr vert="horz" lIns="0" tIns="0" rIns="0" bIns="0" rtlCol="0" anchor="ctr"/>
          <a:lstStyle>
            <a:lvl1pPr algn="l">
              <a:defRPr sz="1400">
                <a:solidFill>
                  <a:schemeClr val="tx1"/>
                </a:solidFill>
              </a:defRPr>
            </a:lvl1pPr>
          </a:lstStyle>
          <a:p>
            <a:r>
              <a:rPr lang="en-GB" dirty="0" err="1" smtClean="0"/>
              <a:t>Presentationstitel</a:t>
            </a:r>
            <a:endParaRPr lang="en-GB" dirty="0"/>
          </a:p>
        </p:txBody>
      </p:sp>
      <p:sp>
        <p:nvSpPr>
          <p:cNvPr id="16" name="Platshållare för bildnummer 5"/>
          <p:cNvSpPr>
            <a:spLocks noGrp="1"/>
          </p:cNvSpPr>
          <p:nvPr>
            <p:ph type="sldNum" sz="quarter" idx="4"/>
          </p:nvPr>
        </p:nvSpPr>
        <p:spPr>
          <a:xfrm>
            <a:off x="8049024" y="6440693"/>
            <a:ext cx="952101" cy="173404"/>
          </a:xfrm>
          <a:prstGeom prst="rect">
            <a:avLst/>
          </a:prstGeom>
        </p:spPr>
        <p:txBody>
          <a:bodyPr vert="horz" lIns="0" tIns="0" rIns="0" bIns="0" rtlCol="0" anchor="ctr"/>
          <a:lstStyle>
            <a:lvl1pPr algn="r">
              <a:defRPr sz="1000">
                <a:solidFill>
                  <a:schemeClr val="tx1"/>
                </a:solidFill>
              </a:defRPr>
            </a:lvl1pPr>
          </a:lstStyle>
          <a:p>
            <a:r>
              <a:rPr lang="en-GB" dirty="0" smtClean="0"/>
              <a:t>SIDAN </a:t>
            </a:r>
            <a:fld id="{D9DB9EAD-8AEE-40D8-9837-BCC6D60FAFF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709" r:id="rId4"/>
    <p:sldLayoutId id="2147483679" r:id="rId5"/>
    <p:sldLayoutId id="2147483680" r:id="rId6"/>
  </p:sldLayoutIdLst>
  <p:hf hdr="0" ftr="0"/>
  <p:txStyles>
    <p:titleStyle>
      <a:lvl1pPr algn="l" defTabSz="914400" rtl="0" eaLnBrk="1" latinLnBrk="0" hangingPunct="1">
        <a:spcBef>
          <a:spcPct val="0"/>
        </a:spcBef>
        <a:buNone/>
        <a:defRPr sz="3000" b="1" kern="1200" cap="all" baseline="0">
          <a:solidFill>
            <a:schemeClr val="tx1"/>
          </a:solidFill>
          <a:latin typeface="Gill Sans MT" pitchFamily="34" charset="0"/>
          <a:ea typeface="+mj-ea"/>
          <a:cs typeface="+mj-cs"/>
        </a:defRPr>
      </a:lvl1pPr>
    </p:titleStyle>
    <p:bodyStyle>
      <a:lvl1pPr marL="457200" indent="-457200" algn="l" defTabSz="914400" rtl="0" eaLnBrk="1" latinLnBrk="0" hangingPunct="1">
        <a:spcBef>
          <a:spcPct val="20000"/>
        </a:spcBef>
        <a:buFont typeface="Wingdings" pitchFamily="2" charset="2"/>
        <a:buChar char="§"/>
        <a:defRPr sz="2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3"/>
          <p:cNvSpPr>
            <a:spLocks noChangeArrowheads="1"/>
          </p:cNvSpPr>
          <p:nvPr/>
        </p:nvSpPr>
        <p:spPr bwMode="auto">
          <a:xfrm>
            <a:off x="179388" y="179388"/>
            <a:ext cx="8780462" cy="5595937"/>
          </a:xfrm>
          <a:prstGeom prst="rect">
            <a:avLst/>
          </a:prstGeom>
          <a:solidFill>
            <a:schemeClr val="bg1"/>
          </a:solidFill>
          <a:ln w="9525" algn="ctr">
            <a:noFill/>
            <a:miter lim="800000"/>
            <a:headEnd/>
            <a:tailEnd/>
          </a:ln>
          <a:effectLst/>
        </p:spPr>
        <p:txBody>
          <a:bodyPr wrap="none" anchor="ctr">
            <a:spAutoFit/>
          </a:bodyPr>
          <a:lstStyle/>
          <a:p>
            <a:endParaRPr lang="en-GB"/>
          </a:p>
        </p:txBody>
      </p:sp>
      <p:sp>
        <p:nvSpPr>
          <p:cNvPr id="12" name="Rectangle 3"/>
          <p:cNvSpPr>
            <a:spLocks noChangeArrowheads="1"/>
          </p:cNvSpPr>
          <p:nvPr/>
        </p:nvSpPr>
        <p:spPr bwMode="auto">
          <a:xfrm>
            <a:off x="179388" y="179388"/>
            <a:ext cx="8780462" cy="5595937"/>
          </a:xfrm>
          <a:prstGeom prst="rect">
            <a:avLst/>
          </a:prstGeom>
          <a:solidFill>
            <a:schemeClr val="bg1"/>
          </a:solidFill>
          <a:ln w="9525" algn="ctr">
            <a:noFill/>
            <a:miter lim="800000"/>
            <a:headEnd/>
            <a:tailEnd/>
          </a:ln>
          <a:effectLst/>
        </p:spPr>
        <p:txBody>
          <a:bodyPr wrap="none" anchor="ctr">
            <a:spAutoFit/>
          </a:bodyPr>
          <a:lstStyle/>
          <a:p>
            <a:endParaRPr lang="en-GB"/>
          </a:p>
        </p:txBody>
      </p:sp>
      <p:pic>
        <p:nvPicPr>
          <p:cNvPr id="10" name="Picture 2" descr="textsida_300"/>
          <p:cNvPicPr>
            <a:picLocks noChangeAspect="1" noChangeArrowheads="1"/>
          </p:cNvPicPr>
          <p:nvPr/>
        </p:nvPicPr>
        <p:blipFill>
          <a:blip r:embed="rId10" cstate="print"/>
          <a:srcRect/>
          <a:stretch>
            <a:fillRect/>
          </a:stretch>
        </p:blipFill>
        <p:spPr bwMode="auto">
          <a:xfrm>
            <a:off x="0" y="5959475"/>
            <a:ext cx="9144000" cy="898525"/>
          </a:xfrm>
          <a:prstGeom prst="rect">
            <a:avLst/>
          </a:prstGeom>
          <a:noFill/>
        </p:spPr>
      </p:pic>
      <p:sp>
        <p:nvSpPr>
          <p:cNvPr id="2" name="Platshållare för rubrik 1"/>
          <p:cNvSpPr>
            <a:spLocks noGrp="1"/>
          </p:cNvSpPr>
          <p:nvPr>
            <p:ph type="title"/>
          </p:nvPr>
        </p:nvSpPr>
        <p:spPr>
          <a:xfrm>
            <a:off x="809625" y="719137"/>
            <a:ext cx="7524750" cy="879475"/>
          </a:xfrm>
          <a:prstGeom prst="rect">
            <a:avLst/>
          </a:prstGeom>
        </p:spPr>
        <p:txBody>
          <a:bodyPr vert="horz" lIns="0" tIns="0" rIns="0" bIns="0" rtlCol="0" anchor="t">
            <a:normAutofit/>
          </a:bodyPr>
          <a:lstStyle/>
          <a:p>
            <a:r>
              <a:rPr lang="sv-SE" dirty="0" smtClean="0"/>
              <a:t>Klicka här för att ändra format</a:t>
            </a:r>
            <a:endParaRPr lang="en-GB" dirty="0"/>
          </a:p>
        </p:txBody>
      </p:sp>
      <p:sp>
        <p:nvSpPr>
          <p:cNvPr id="3" name="Platshållare för text 2"/>
          <p:cNvSpPr>
            <a:spLocks noGrp="1"/>
          </p:cNvSpPr>
          <p:nvPr>
            <p:ph type="body" idx="1"/>
          </p:nvPr>
        </p:nvSpPr>
        <p:spPr>
          <a:xfrm>
            <a:off x="809625" y="1674813"/>
            <a:ext cx="7524750" cy="4116387"/>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GB" dirty="0"/>
          </a:p>
        </p:txBody>
      </p:sp>
      <p:sp>
        <p:nvSpPr>
          <p:cNvPr id="13" name="Platshållare för datum 3"/>
          <p:cNvSpPr>
            <a:spLocks noGrp="1"/>
          </p:cNvSpPr>
          <p:nvPr>
            <p:ph type="dt" sz="half" idx="2"/>
          </p:nvPr>
        </p:nvSpPr>
        <p:spPr>
          <a:xfrm>
            <a:off x="8049024" y="6256666"/>
            <a:ext cx="952101" cy="173404"/>
          </a:xfrm>
          <a:prstGeom prst="rect">
            <a:avLst/>
          </a:prstGeom>
        </p:spPr>
        <p:txBody>
          <a:bodyPr vert="horz" lIns="0" tIns="0" rIns="0" bIns="0" rtlCol="0" anchor="ctr"/>
          <a:lstStyle>
            <a:lvl1pPr algn="r">
              <a:defRPr sz="700">
                <a:solidFill>
                  <a:schemeClr val="tx1"/>
                </a:solidFill>
              </a:defRPr>
            </a:lvl1pPr>
          </a:lstStyle>
          <a:p>
            <a:r>
              <a:rPr lang="sv-SE" smtClean="0"/>
              <a:t>2011-05-11</a:t>
            </a:r>
            <a:endParaRPr lang="en-GB" dirty="0"/>
          </a:p>
        </p:txBody>
      </p:sp>
      <p:sp>
        <p:nvSpPr>
          <p:cNvPr id="14" name="Platshållare för sidfot 4"/>
          <p:cNvSpPr>
            <a:spLocks noGrp="1"/>
          </p:cNvSpPr>
          <p:nvPr>
            <p:ph type="ftr" sz="quarter" idx="3"/>
          </p:nvPr>
        </p:nvSpPr>
        <p:spPr>
          <a:xfrm>
            <a:off x="863414" y="6358678"/>
            <a:ext cx="5667376" cy="173404"/>
          </a:xfrm>
          <a:prstGeom prst="rect">
            <a:avLst/>
          </a:prstGeom>
        </p:spPr>
        <p:txBody>
          <a:bodyPr vert="horz" lIns="0" tIns="0" rIns="0" bIns="0" rtlCol="0" anchor="ctr"/>
          <a:lstStyle>
            <a:lvl1pPr algn="l">
              <a:defRPr sz="1400">
                <a:solidFill>
                  <a:schemeClr val="tx1"/>
                </a:solidFill>
              </a:defRPr>
            </a:lvl1pPr>
          </a:lstStyle>
          <a:p>
            <a:r>
              <a:rPr lang="en-GB" dirty="0" err="1" smtClean="0"/>
              <a:t>Presentationstitel</a:t>
            </a:r>
            <a:endParaRPr lang="en-GB" dirty="0"/>
          </a:p>
        </p:txBody>
      </p:sp>
      <p:sp>
        <p:nvSpPr>
          <p:cNvPr id="15" name="Platshållare för bildnummer 5"/>
          <p:cNvSpPr>
            <a:spLocks noGrp="1"/>
          </p:cNvSpPr>
          <p:nvPr>
            <p:ph type="sldNum" sz="quarter" idx="4"/>
          </p:nvPr>
        </p:nvSpPr>
        <p:spPr>
          <a:xfrm>
            <a:off x="8049024" y="6440693"/>
            <a:ext cx="952101" cy="173404"/>
          </a:xfrm>
          <a:prstGeom prst="rect">
            <a:avLst/>
          </a:prstGeom>
        </p:spPr>
        <p:txBody>
          <a:bodyPr vert="horz" lIns="0" tIns="0" rIns="0" bIns="0" rtlCol="0" anchor="ctr"/>
          <a:lstStyle>
            <a:lvl1pPr algn="r">
              <a:defRPr sz="1000">
                <a:solidFill>
                  <a:schemeClr val="tx1"/>
                </a:solidFill>
              </a:defRPr>
            </a:lvl1pPr>
          </a:lstStyle>
          <a:p>
            <a:r>
              <a:rPr lang="en-GB" dirty="0" smtClean="0"/>
              <a:t>SIDAN </a:t>
            </a:r>
            <a:fld id="{D9DB9EAD-8AEE-40D8-9837-BCC6D60FAFF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hf hdr="0" ftr="0"/>
  <p:txStyles>
    <p:titleStyle>
      <a:lvl1pPr algn="l" defTabSz="914400" rtl="0" eaLnBrk="1" latinLnBrk="0" hangingPunct="1">
        <a:spcBef>
          <a:spcPct val="0"/>
        </a:spcBef>
        <a:buNone/>
        <a:defRPr sz="3000" b="1" kern="1200">
          <a:solidFill>
            <a:schemeClr val="tx1"/>
          </a:solidFill>
          <a:latin typeface="Gill Sans MT" pitchFamily="34" charset="0"/>
          <a:ea typeface="+mj-ea"/>
          <a:cs typeface="+mj-cs"/>
        </a:defRPr>
      </a:lvl1pPr>
    </p:titleStyle>
    <p:bodyStyle>
      <a:lvl1pPr marL="457200" indent="-457200" algn="l" defTabSz="914400" rtl="0" eaLnBrk="1" latinLnBrk="0" hangingPunct="1">
        <a:lnSpc>
          <a:spcPct val="120000"/>
        </a:lnSpc>
        <a:spcBef>
          <a:spcPct val="20000"/>
        </a:spcBef>
        <a:buFont typeface="Wingdings" pitchFamily="2" charset="2"/>
        <a:buChar char="§"/>
        <a:defRPr sz="2200" kern="1200">
          <a:solidFill>
            <a:schemeClr val="tx1"/>
          </a:solidFill>
          <a:latin typeface="Gill Sans MT" pitchFamily="34" charset="0"/>
          <a:ea typeface="+mn-ea"/>
          <a:cs typeface="+mn-cs"/>
        </a:defRPr>
      </a:lvl1pPr>
      <a:lvl2pPr marL="742950" indent="-285750" algn="l" defTabSz="914400" rtl="0" eaLnBrk="1" latinLnBrk="0" hangingPunct="1">
        <a:lnSpc>
          <a:spcPct val="120000"/>
        </a:lnSpc>
        <a:spcBef>
          <a:spcPct val="20000"/>
        </a:spcBef>
        <a:buFont typeface="Arial" pitchFamily="34" charset="0"/>
        <a:buChar char="–"/>
        <a:defRPr sz="1800" kern="1200">
          <a:solidFill>
            <a:schemeClr val="tx1"/>
          </a:solidFill>
          <a:latin typeface="Gill Sans MT" pitchFamily="34" charset="0"/>
          <a:ea typeface="+mn-ea"/>
          <a:cs typeface="+mn-cs"/>
        </a:defRPr>
      </a:lvl2pPr>
      <a:lvl3pPr marL="1143000" indent="-228600" algn="l" defTabSz="914400" rtl="0" eaLnBrk="1" latinLnBrk="0" hangingPunct="1">
        <a:lnSpc>
          <a:spcPct val="120000"/>
        </a:lnSpc>
        <a:spcBef>
          <a:spcPct val="20000"/>
        </a:spcBef>
        <a:buFont typeface="Arial" pitchFamily="34" charset="0"/>
        <a:buChar char="•"/>
        <a:defRPr sz="1800" kern="1200">
          <a:solidFill>
            <a:schemeClr val="tx1"/>
          </a:solidFill>
          <a:latin typeface="Gill Sans MT" pitchFamily="34" charset="0"/>
          <a:ea typeface="+mn-ea"/>
          <a:cs typeface="+mn-cs"/>
        </a:defRPr>
      </a:lvl3pPr>
      <a:lvl4pPr marL="1600200" indent="-228600" algn="l" defTabSz="914400" rtl="0" eaLnBrk="1" latinLnBrk="0" hangingPunct="1">
        <a:lnSpc>
          <a:spcPct val="120000"/>
        </a:lnSpc>
        <a:spcBef>
          <a:spcPct val="20000"/>
        </a:spcBef>
        <a:buFont typeface="Arial" pitchFamily="34" charset="0"/>
        <a:buChar char="–"/>
        <a:defRPr sz="1800" kern="1200">
          <a:solidFill>
            <a:schemeClr val="tx1"/>
          </a:solidFill>
          <a:latin typeface="Gill Sans MT" pitchFamily="34" charset="0"/>
          <a:ea typeface="+mn-ea"/>
          <a:cs typeface="+mn-cs"/>
        </a:defRPr>
      </a:lvl4pPr>
      <a:lvl5pPr marL="2057400" indent="-228600" algn="l" defTabSz="914400" rtl="0" eaLnBrk="1" latinLnBrk="0" hangingPunct="1">
        <a:lnSpc>
          <a:spcPct val="120000"/>
        </a:lnSpc>
        <a:spcBef>
          <a:spcPct val="20000"/>
        </a:spcBef>
        <a:buFont typeface="Arial" pitchFamily="34" charset="0"/>
        <a:buChar char="•"/>
        <a:defRPr sz="18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3"/>
          <p:cNvSpPr>
            <a:spLocks noChangeArrowheads="1"/>
          </p:cNvSpPr>
          <p:nvPr/>
        </p:nvSpPr>
        <p:spPr bwMode="auto">
          <a:xfrm>
            <a:off x="179388" y="179388"/>
            <a:ext cx="8780462" cy="5595937"/>
          </a:xfrm>
          <a:prstGeom prst="rect">
            <a:avLst/>
          </a:prstGeom>
          <a:solidFill>
            <a:schemeClr val="bg1"/>
          </a:solidFill>
          <a:ln w="9525" algn="ctr">
            <a:noFill/>
            <a:miter lim="800000"/>
            <a:headEnd/>
            <a:tailEnd/>
          </a:ln>
          <a:effectLst/>
        </p:spPr>
        <p:txBody>
          <a:bodyPr wrap="none" anchor="ctr">
            <a:spAutoFit/>
          </a:bodyPr>
          <a:lstStyle/>
          <a:p>
            <a:endParaRPr lang="en-GB"/>
          </a:p>
        </p:txBody>
      </p:sp>
      <p:sp>
        <p:nvSpPr>
          <p:cNvPr id="12" name="Rectangle 3"/>
          <p:cNvSpPr>
            <a:spLocks noChangeArrowheads="1"/>
          </p:cNvSpPr>
          <p:nvPr/>
        </p:nvSpPr>
        <p:spPr bwMode="auto">
          <a:xfrm>
            <a:off x="179388" y="179388"/>
            <a:ext cx="8780462" cy="5595937"/>
          </a:xfrm>
          <a:prstGeom prst="rect">
            <a:avLst/>
          </a:prstGeom>
          <a:solidFill>
            <a:schemeClr val="bg1"/>
          </a:solidFill>
          <a:ln w="9525" algn="ctr">
            <a:noFill/>
            <a:miter lim="800000"/>
            <a:headEnd/>
            <a:tailEnd/>
          </a:ln>
          <a:effectLst/>
        </p:spPr>
        <p:txBody>
          <a:bodyPr wrap="none" anchor="ctr">
            <a:spAutoFit/>
          </a:bodyPr>
          <a:lstStyle/>
          <a:p>
            <a:endParaRPr lang="en-GB"/>
          </a:p>
        </p:txBody>
      </p:sp>
      <p:pic>
        <p:nvPicPr>
          <p:cNvPr id="10" name="Picture 2" descr="textsida_300"/>
          <p:cNvPicPr>
            <a:picLocks noChangeAspect="1" noChangeArrowheads="1"/>
          </p:cNvPicPr>
          <p:nvPr/>
        </p:nvPicPr>
        <p:blipFill>
          <a:blip r:embed="rId10" cstate="print"/>
          <a:srcRect/>
          <a:stretch>
            <a:fillRect/>
          </a:stretch>
        </p:blipFill>
        <p:spPr bwMode="auto">
          <a:xfrm>
            <a:off x="0" y="5959475"/>
            <a:ext cx="9144000" cy="898525"/>
          </a:xfrm>
          <a:prstGeom prst="rect">
            <a:avLst/>
          </a:prstGeom>
          <a:noFill/>
        </p:spPr>
      </p:pic>
      <p:sp>
        <p:nvSpPr>
          <p:cNvPr id="2" name="Platshållare för rubrik 1"/>
          <p:cNvSpPr>
            <a:spLocks noGrp="1"/>
          </p:cNvSpPr>
          <p:nvPr>
            <p:ph type="title"/>
          </p:nvPr>
        </p:nvSpPr>
        <p:spPr>
          <a:xfrm>
            <a:off x="809625" y="719137"/>
            <a:ext cx="7524750" cy="879475"/>
          </a:xfrm>
          <a:prstGeom prst="rect">
            <a:avLst/>
          </a:prstGeom>
        </p:spPr>
        <p:txBody>
          <a:bodyPr vert="horz" lIns="0" tIns="0" rIns="0" bIns="0" rtlCol="0" anchor="t">
            <a:normAutofit/>
          </a:bodyPr>
          <a:lstStyle/>
          <a:p>
            <a:r>
              <a:rPr lang="sv-SE" dirty="0" smtClean="0"/>
              <a:t>Klicka här för att ändra format</a:t>
            </a:r>
            <a:endParaRPr lang="en-GB" dirty="0"/>
          </a:p>
        </p:txBody>
      </p:sp>
      <p:sp>
        <p:nvSpPr>
          <p:cNvPr id="3" name="Platshållare för text 2"/>
          <p:cNvSpPr>
            <a:spLocks noGrp="1"/>
          </p:cNvSpPr>
          <p:nvPr>
            <p:ph type="body" idx="1"/>
          </p:nvPr>
        </p:nvSpPr>
        <p:spPr>
          <a:xfrm>
            <a:off x="809625" y="1674813"/>
            <a:ext cx="7524750" cy="4116387"/>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GB" dirty="0"/>
          </a:p>
        </p:txBody>
      </p:sp>
      <p:sp>
        <p:nvSpPr>
          <p:cNvPr id="13" name="Platshållare för datum 3"/>
          <p:cNvSpPr>
            <a:spLocks noGrp="1"/>
          </p:cNvSpPr>
          <p:nvPr>
            <p:ph type="dt" sz="half" idx="2"/>
          </p:nvPr>
        </p:nvSpPr>
        <p:spPr>
          <a:xfrm>
            <a:off x="8049024" y="6256666"/>
            <a:ext cx="952101" cy="173404"/>
          </a:xfrm>
          <a:prstGeom prst="rect">
            <a:avLst/>
          </a:prstGeom>
        </p:spPr>
        <p:txBody>
          <a:bodyPr vert="horz" lIns="0" tIns="0" rIns="0" bIns="0" rtlCol="0" anchor="ctr"/>
          <a:lstStyle>
            <a:lvl1pPr algn="r">
              <a:defRPr sz="700">
                <a:solidFill>
                  <a:schemeClr val="tx1"/>
                </a:solidFill>
              </a:defRPr>
            </a:lvl1pPr>
          </a:lstStyle>
          <a:p>
            <a:r>
              <a:rPr lang="sv-SE" smtClean="0"/>
              <a:t>2011-05-11</a:t>
            </a:r>
            <a:endParaRPr lang="en-GB" dirty="0"/>
          </a:p>
        </p:txBody>
      </p:sp>
      <p:sp>
        <p:nvSpPr>
          <p:cNvPr id="14" name="Platshållare för sidfot 4"/>
          <p:cNvSpPr>
            <a:spLocks noGrp="1"/>
          </p:cNvSpPr>
          <p:nvPr>
            <p:ph type="ftr" sz="quarter" idx="3"/>
          </p:nvPr>
        </p:nvSpPr>
        <p:spPr>
          <a:xfrm>
            <a:off x="863414" y="6358678"/>
            <a:ext cx="5667376" cy="173404"/>
          </a:xfrm>
          <a:prstGeom prst="rect">
            <a:avLst/>
          </a:prstGeom>
        </p:spPr>
        <p:txBody>
          <a:bodyPr vert="horz" lIns="0" tIns="0" rIns="0" bIns="0" rtlCol="0" anchor="ctr"/>
          <a:lstStyle>
            <a:lvl1pPr algn="l">
              <a:defRPr sz="1400">
                <a:solidFill>
                  <a:schemeClr val="tx1"/>
                </a:solidFill>
              </a:defRPr>
            </a:lvl1pPr>
          </a:lstStyle>
          <a:p>
            <a:r>
              <a:rPr lang="en-GB" dirty="0" err="1" smtClean="0"/>
              <a:t>Presentationstitel</a:t>
            </a:r>
            <a:endParaRPr lang="en-GB" dirty="0"/>
          </a:p>
        </p:txBody>
      </p:sp>
      <p:sp>
        <p:nvSpPr>
          <p:cNvPr id="15" name="Platshållare för bildnummer 5"/>
          <p:cNvSpPr>
            <a:spLocks noGrp="1"/>
          </p:cNvSpPr>
          <p:nvPr>
            <p:ph type="sldNum" sz="quarter" idx="4"/>
          </p:nvPr>
        </p:nvSpPr>
        <p:spPr>
          <a:xfrm>
            <a:off x="8049024" y="6440693"/>
            <a:ext cx="952101" cy="173404"/>
          </a:xfrm>
          <a:prstGeom prst="rect">
            <a:avLst/>
          </a:prstGeom>
        </p:spPr>
        <p:txBody>
          <a:bodyPr vert="horz" lIns="0" tIns="0" rIns="0" bIns="0" rtlCol="0" anchor="ctr"/>
          <a:lstStyle>
            <a:lvl1pPr algn="r">
              <a:defRPr sz="1000">
                <a:solidFill>
                  <a:schemeClr val="tx1"/>
                </a:solidFill>
              </a:defRPr>
            </a:lvl1pPr>
          </a:lstStyle>
          <a:p>
            <a:r>
              <a:rPr lang="en-GB" dirty="0" smtClean="0"/>
              <a:t>SIDAN </a:t>
            </a:r>
            <a:fld id="{D9DB9EAD-8AEE-40D8-9837-BCC6D60FAFF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ftr="0"/>
  <p:txStyles>
    <p:titleStyle>
      <a:lvl1pPr algn="l" defTabSz="914400" rtl="0" eaLnBrk="1" latinLnBrk="0" hangingPunct="1">
        <a:spcBef>
          <a:spcPct val="0"/>
        </a:spcBef>
        <a:buNone/>
        <a:defRPr sz="3000" b="1" kern="1200">
          <a:solidFill>
            <a:schemeClr val="tx1"/>
          </a:solidFill>
          <a:latin typeface="Gill Sans MT" pitchFamily="34" charset="0"/>
          <a:ea typeface="+mj-ea"/>
          <a:cs typeface="+mj-cs"/>
        </a:defRPr>
      </a:lvl1pPr>
    </p:titleStyle>
    <p:bodyStyle>
      <a:lvl1pPr marL="457200" indent="-457200" algn="l" defTabSz="914400" rtl="0" eaLnBrk="1" latinLnBrk="0" hangingPunct="1">
        <a:lnSpc>
          <a:spcPct val="120000"/>
        </a:lnSpc>
        <a:spcBef>
          <a:spcPct val="20000"/>
        </a:spcBef>
        <a:buFont typeface="Wingdings" pitchFamily="2" charset="2"/>
        <a:buChar char="§"/>
        <a:defRPr sz="2200" kern="1200">
          <a:solidFill>
            <a:schemeClr val="tx1"/>
          </a:solidFill>
          <a:latin typeface="Gill Sans MT" pitchFamily="34" charset="0"/>
          <a:ea typeface="+mn-ea"/>
          <a:cs typeface="+mn-cs"/>
        </a:defRPr>
      </a:lvl1pPr>
      <a:lvl2pPr marL="742950" indent="-285750" algn="l" defTabSz="914400" rtl="0" eaLnBrk="1" latinLnBrk="0" hangingPunct="1">
        <a:lnSpc>
          <a:spcPct val="120000"/>
        </a:lnSpc>
        <a:spcBef>
          <a:spcPct val="20000"/>
        </a:spcBef>
        <a:buFont typeface="Arial" pitchFamily="34" charset="0"/>
        <a:buChar char="–"/>
        <a:defRPr sz="1800" kern="1200">
          <a:solidFill>
            <a:schemeClr val="tx1"/>
          </a:solidFill>
          <a:latin typeface="Gill Sans MT" pitchFamily="34" charset="0"/>
          <a:ea typeface="+mn-ea"/>
          <a:cs typeface="+mn-cs"/>
        </a:defRPr>
      </a:lvl2pPr>
      <a:lvl3pPr marL="1143000" indent="-228600" algn="l" defTabSz="914400" rtl="0" eaLnBrk="1" latinLnBrk="0" hangingPunct="1">
        <a:lnSpc>
          <a:spcPct val="120000"/>
        </a:lnSpc>
        <a:spcBef>
          <a:spcPct val="20000"/>
        </a:spcBef>
        <a:buFont typeface="Arial" pitchFamily="34" charset="0"/>
        <a:buChar char="•"/>
        <a:defRPr sz="1800" kern="1200">
          <a:solidFill>
            <a:schemeClr val="tx1"/>
          </a:solidFill>
          <a:latin typeface="Gill Sans MT" pitchFamily="34" charset="0"/>
          <a:ea typeface="+mn-ea"/>
          <a:cs typeface="+mn-cs"/>
        </a:defRPr>
      </a:lvl3pPr>
      <a:lvl4pPr marL="1600200" indent="-228600" algn="l" defTabSz="914400" rtl="0" eaLnBrk="1" latinLnBrk="0" hangingPunct="1">
        <a:lnSpc>
          <a:spcPct val="120000"/>
        </a:lnSpc>
        <a:spcBef>
          <a:spcPct val="20000"/>
        </a:spcBef>
        <a:buFont typeface="Arial" pitchFamily="34" charset="0"/>
        <a:buChar char="–"/>
        <a:defRPr sz="1800" kern="1200">
          <a:solidFill>
            <a:schemeClr val="tx1"/>
          </a:solidFill>
          <a:latin typeface="Gill Sans MT" pitchFamily="34" charset="0"/>
          <a:ea typeface="+mn-ea"/>
          <a:cs typeface="+mn-cs"/>
        </a:defRPr>
      </a:lvl4pPr>
      <a:lvl5pPr marL="2057400" indent="-228600" algn="l" defTabSz="914400" rtl="0" eaLnBrk="1" latinLnBrk="0" hangingPunct="1">
        <a:lnSpc>
          <a:spcPct val="120000"/>
        </a:lnSpc>
        <a:spcBef>
          <a:spcPct val="20000"/>
        </a:spcBef>
        <a:buFont typeface="Arial" pitchFamily="34" charset="0"/>
        <a:buChar char="•"/>
        <a:defRPr sz="18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3"/>
          <p:cNvSpPr>
            <a:spLocks noChangeArrowheads="1"/>
          </p:cNvSpPr>
          <p:nvPr/>
        </p:nvSpPr>
        <p:spPr bwMode="auto">
          <a:xfrm>
            <a:off x="179388" y="179388"/>
            <a:ext cx="8780462" cy="5595937"/>
          </a:xfrm>
          <a:prstGeom prst="rect">
            <a:avLst/>
          </a:prstGeom>
          <a:solidFill>
            <a:schemeClr val="bg1"/>
          </a:solidFill>
          <a:ln w="9525" algn="ctr">
            <a:noFill/>
            <a:miter lim="800000"/>
            <a:headEnd/>
            <a:tailEnd/>
          </a:ln>
          <a:effectLst/>
        </p:spPr>
        <p:txBody>
          <a:bodyPr wrap="none" anchor="ctr">
            <a:spAutoFit/>
          </a:bodyPr>
          <a:lstStyle/>
          <a:p>
            <a:endParaRPr lang="en-GB"/>
          </a:p>
        </p:txBody>
      </p:sp>
      <p:sp>
        <p:nvSpPr>
          <p:cNvPr id="12" name="Rectangle 3"/>
          <p:cNvSpPr>
            <a:spLocks noChangeArrowheads="1"/>
          </p:cNvSpPr>
          <p:nvPr/>
        </p:nvSpPr>
        <p:spPr bwMode="auto">
          <a:xfrm>
            <a:off x="179388" y="179388"/>
            <a:ext cx="8780462" cy="5595937"/>
          </a:xfrm>
          <a:prstGeom prst="rect">
            <a:avLst/>
          </a:prstGeom>
          <a:solidFill>
            <a:schemeClr val="bg1"/>
          </a:solidFill>
          <a:ln w="9525" algn="ctr">
            <a:noFill/>
            <a:miter lim="800000"/>
            <a:headEnd/>
            <a:tailEnd/>
          </a:ln>
          <a:effectLst/>
        </p:spPr>
        <p:txBody>
          <a:bodyPr wrap="none" anchor="ctr">
            <a:spAutoFit/>
          </a:bodyPr>
          <a:lstStyle/>
          <a:p>
            <a:endParaRPr lang="en-GB"/>
          </a:p>
        </p:txBody>
      </p:sp>
      <p:pic>
        <p:nvPicPr>
          <p:cNvPr id="10" name="Picture 2" descr="textsida_300"/>
          <p:cNvPicPr>
            <a:picLocks noChangeAspect="1" noChangeArrowheads="1"/>
          </p:cNvPicPr>
          <p:nvPr/>
        </p:nvPicPr>
        <p:blipFill>
          <a:blip r:embed="rId10" cstate="print"/>
          <a:srcRect/>
          <a:stretch>
            <a:fillRect/>
          </a:stretch>
        </p:blipFill>
        <p:spPr bwMode="auto">
          <a:xfrm>
            <a:off x="0" y="5959475"/>
            <a:ext cx="9144000" cy="898525"/>
          </a:xfrm>
          <a:prstGeom prst="rect">
            <a:avLst/>
          </a:prstGeom>
          <a:noFill/>
        </p:spPr>
      </p:pic>
      <p:sp>
        <p:nvSpPr>
          <p:cNvPr id="2" name="Platshållare för rubrik 1"/>
          <p:cNvSpPr>
            <a:spLocks noGrp="1"/>
          </p:cNvSpPr>
          <p:nvPr>
            <p:ph type="title"/>
          </p:nvPr>
        </p:nvSpPr>
        <p:spPr>
          <a:xfrm>
            <a:off x="809625" y="719137"/>
            <a:ext cx="7524750" cy="879475"/>
          </a:xfrm>
          <a:prstGeom prst="rect">
            <a:avLst/>
          </a:prstGeom>
        </p:spPr>
        <p:txBody>
          <a:bodyPr vert="horz" lIns="0" tIns="0" rIns="0" bIns="0" rtlCol="0" anchor="t">
            <a:normAutofit/>
          </a:bodyPr>
          <a:lstStyle/>
          <a:p>
            <a:r>
              <a:rPr lang="sv-SE" dirty="0" smtClean="0"/>
              <a:t>Klicka här för att ändra format</a:t>
            </a:r>
            <a:endParaRPr lang="en-GB" dirty="0"/>
          </a:p>
        </p:txBody>
      </p:sp>
      <p:sp>
        <p:nvSpPr>
          <p:cNvPr id="3" name="Platshållare för text 2"/>
          <p:cNvSpPr>
            <a:spLocks noGrp="1"/>
          </p:cNvSpPr>
          <p:nvPr>
            <p:ph type="body" idx="1"/>
          </p:nvPr>
        </p:nvSpPr>
        <p:spPr>
          <a:xfrm>
            <a:off x="809625" y="1674813"/>
            <a:ext cx="7524750" cy="4116387"/>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GB" dirty="0"/>
          </a:p>
        </p:txBody>
      </p:sp>
      <p:sp>
        <p:nvSpPr>
          <p:cNvPr id="13" name="Platshållare för datum 3"/>
          <p:cNvSpPr>
            <a:spLocks noGrp="1"/>
          </p:cNvSpPr>
          <p:nvPr>
            <p:ph type="dt" sz="half" idx="2"/>
          </p:nvPr>
        </p:nvSpPr>
        <p:spPr>
          <a:xfrm>
            <a:off x="8049024" y="6256666"/>
            <a:ext cx="952101" cy="173404"/>
          </a:xfrm>
          <a:prstGeom prst="rect">
            <a:avLst/>
          </a:prstGeom>
        </p:spPr>
        <p:txBody>
          <a:bodyPr vert="horz" lIns="0" tIns="0" rIns="0" bIns="0" rtlCol="0" anchor="ctr"/>
          <a:lstStyle>
            <a:lvl1pPr algn="r">
              <a:defRPr sz="700">
                <a:solidFill>
                  <a:schemeClr val="tx1"/>
                </a:solidFill>
              </a:defRPr>
            </a:lvl1pPr>
          </a:lstStyle>
          <a:p>
            <a:r>
              <a:rPr lang="sv-SE" smtClean="0"/>
              <a:t>2011-05-11</a:t>
            </a:r>
            <a:endParaRPr lang="en-GB" dirty="0"/>
          </a:p>
        </p:txBody>
      </p:sp>
      <p:sp>
        <p:nvSpPr>
          <p:cNvPr id="14" name="Platshållare för sidfot 4"/>
          <p:cNvSpPr>
            <a:spLocks noGrp="1"/>
          </p:cNvSpPr>
          <p:nvPr>
            <p:ph type="ftr" sz="quarter" idx="3"/>
          </p:nvPr>
        </p:nvSpPr>
        <p:spPr>
          <a:xfrm>
            <a:off x="863414" y="6358678"/>
            <a:ext cx="5667376" cy="173404"/>
          </a:xfrm>
          <a:prstGeom prst="rect">
            <a:avLst/>
          </a:prstGeom>
        </p:spPr>
        <p:txBody>
          <a:bodyPr vert="horz" lIns="0" tIns="0" rIns="0" bIns="0" rtlCol="0" anchor="ctr"/>
          <a:lstStyle>
            <a:lvl1pPr algn="l">
              <a:defRPr sz="1400">
                <a:solidFill>
                  <a:schemeClr val="tx1"/>
                </a:solidFill>
              </a:defRPr>
            </a:lvl1pPr>
          </a:lstStyle>
          <a:p>
            <a:r>
              <a:rPr lang="en-GB" dirty="0" err="1" smtClean="0"/>
              <a:t>Presentationstitel</a:t>
            </a:r>
            <a:endParaRPr lang="en-GB" dirty="0"/>
          </a:p>
        </p:txBody>
      </p:sp>
      <p:sp>
        <p:nvSpPr>
          <p:cNvPr id="15" name="Platshållare för bildnummer 5"/>
          <p:cNvSpPr>
            <a:spLocks noGrp="1"/>
          </p:cNvSpPr>
          <p:nvPr>
            <p:ph type="sldNum" sz="quarter" idx="4"/>
          </p:nvPr>
        </p:nvSpPr>
        <p:spPr>
          <a:xfrm>
            <a:off x="8049024" y="6440693"/>
            <a:ext cx="952101" cy="173404"/>
          </a:xfrm>
          <a:prstGeom prst="rect">
            <a:avLst/>
          </a:prstGeom>
        </p:spPr>
        <p:txBody>
          <a:bodyPr vert="horz" lIns="0" tIns="0" rIns="0" bIns="0" rtlCol="0" anchor="ctr"/>
          <a:lstStyle>
            <a:lvl1pPr algn="r">
              <a:defRPr sz="1000">
                <a:solidFill>
                  <a:schemeClr val="tx1"/>
                </a:solidFill>
              </a:defRPr>
            </a:lvl1pPr>
          </a:lstStyle>
          <a:p>
            <a:r>
              <a:rPr lang="en-GB" dirty="0" smtClean="0"/>
              <a:t>SIDAN </a:t>
            </a:r>
            <a:fld id="{D9DB9EAD-8AEE-40D8-9837-BCC6D60FAFF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hf hdr="0" ftr="0"/>
  <p:txStyles>
    <p:titleStyle>
      <a:lvl1pPr algn="l" defTabSz="914400" rtl="0" eaLnBrk="1" latinLnBrk="0" hangingPunct="1">
        <a:spcBef>
          <a:spcPct val="0"/>
        </a:spcBef>
        <a:buNone/>
        <a:defRPr sz="3000" b="1" kern="1200">
          <a:solidFill>
            <a:schemeClr val="tx1"/>
          </a:solidFill>
          <a:latin typeface="Gill Sans MT" pitchFamily="34" charset="0"/>
          <a:ea typeface="+mj-ea"/>
          <a:cs typeface="+mj-cs"/>
        </a:defRPr>
      </a:lvl1pPr>
    </p:titleStyle>
    <p:bodyStyle>
      <a:lvl1pPr marL="457200" indent="-457200" algn="l" defTabSz="914400" rtl="0" eaLnBrk="1" latinLnBrk="0" hangingPunct="1">
        <a:lnSpc>
          <a:spcPct val="120000"/>
        </a:lnSpc>
        <a:spcBef>
          <a:spcPct val="20000"/>
        </a:spcBef>
        <a:buFont typeface="Wingdings" pitchFamily="2" charset="2"/>
        <a:buChar char="§"/>
        <a:defRPr sz="2200" kern="1200">
          <a:solidFill>
            <a:schemeClr val="tx1"/>
          </a:solidFill>
          <a:latin typeface="Gill Sans MT" pitchFamily="34" charset="0"/>
          <a:ea typeface="+mn-ea"/>
          <a:cs typeface="+mn-cs"/>
        </a:defRPr>
      </a:lvl1pPr>
      <a:lvl2pPr marL="742950" indent="-285750" algn="l" defTabSz="914400" rtl="0" eaLnBrk="1" latinLnBrk="0" hangingPunct="1">
        <a:lnSpc>
          <a:spcPct val="120000"/>
        </a:lnSpc>
        <a:spcBef>
          <a:spcPct val="20000"/>
        </a:spcBef>
        <a:buFont typeface="Arial" pitchFamily="34" charset="0"/>
        <a:buChar char="–"/>
        <a:defRPr sz="1800" kern="1200">
          <a:solidFill>
            <a:schemeClr val="tx1"/>
          </a:solidFill>
          <a:latin typeface="Gill Sans MT" pitchFamily="34" charset="0"/>
          <a:ea typeface="+mn-ea"/>
          <a:cs typeface="+mn-cs"/>
        </a:defRPr>
      </a:lvl2pPr>
      <a:lvl3pPr marL="1143000" indent="-228600" algn="l" defTabSz="914400" rtl="0" eaLnBrk="1" latinLnBrk="0" hangingPunct="1">
        <a:lnSpc>
          <a:spcPct val="120000"/>
        </a:lnSpc>
        <a:spcBef>
          <a:spcPct val="20000"/>
        </a:spcBef>
        <a:buFont typeface="Arial" pitchFamily="34" charset="0"/>
        <a:buChar char="•"/>
        <a:defRPr sz="1800" kern="1200">
          <a:solidFill>
            <a:schemeClr val="tx1"/>
          </a:solidFill>
          <a:latin typeface="Gill Sans MT" pitchFamily="34" charset="0"/>
          <a:ea typeface="+mn-ea"/>
          <a:cs typeface="+mn-cs"/>
        </a:defRPr>
      </a:lvl3pPr>
      <a:lvl4pPr marL="1600200" indent="-228600" algn="l" defTabSz="914400" rtl="0" eaLnBrk="1" latinLnBrk="0" hangingPunct="1">
        <a:lnSpc>
          <a:spcPct val="120000"/>
        </a:lnSpc>
        <a:spcBef>
          <a:spcPct val="20000"/>
        </a:spcBef>
        <a:buFont typeface="Arial" pitchFamily="34" charset="0"/>
        <a:buChar char="–"/>
        <a:defRPr sz="1800" kern="1200">
          <a:solidFill>
            <a:schemeClr val="tx1"/>
          </a:solidFill>
          <a:latin typeface="Gill Sans MT" pitchFamily="34" charset="0"/>
          <a:ea typeface="+mn-ea"/>
          <a:cs typeface="+mn-cs"/>
        </a:defRPr>
      </a:lvl4pPr>
      <a:lvl5pPr marL="2057400" indent="-228600" algn="l" defTabSz="914400" rtl="0" eaLnBrk="1" latinLnBrk="0" hangingPunct="1">
        <a:lnSpc>
          <a:spcPct val="120000"/>
        </a:lnSpc>
        <a:spcBef>
          <a:spcPct val="20000"/>
        </a:spcBef>
        <a:buFont typeface="Arial" pitchFamily="34" charset="0"/>
        <a:buChar char="•"/>
        <a:defRPr sz="18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77352" y="1726098"/>
            <a:ext cx="7524750" cy="5131902"/>
          </a:xfrm>
        </p:spPr>
        <p:txBody>
          <a:bodyPr>
            <a:normAutofit fontScale="90000"/>
          </a:bodyPr>
          <a:lstStyle/>
          <a:p>
            <a:r>
              <a:rPr lang="sv-SE" dirty="0" smtClean="0"/>
              <a:t>Ledningssystem för systematiskt kvalitetsarbete  för</a:t>
            </a:r>
            <a:br>
              <a:rPr lang="sv-SE" dirty="0" smtClean="0"/>
            </a:br>
            <a:r>
              <a:rPr lang="sv-SE" sz="3600" dirty="0" err="1" smtClean="0"/>
              <a:t>Rinkeby-Kista</a:t>
            </a:r>
            <a:r>
              <a:rPr lang="sv-SE" sz="3600" dirty="0" smtClean="0"/>
              <a:t> stadsdelsförvaltning</a:t>
            </a:r>
            <a:br>
              <a:rPr lang="sv-SE" sz="3600" dirty="0" smtClean="0"/>
            </a:br>
            <a:r>
              <a:rPr lang="sv-SE" sz="3600" dirty="0" smtClean="0"/>
              <a:t/>
            </a:r>
            <a:br>
              <a:rPr lang="sv-SE" sz="3600" dirty="0" smtClean="0"/>
            </a:br>
            <a:r>
              <a:rPr lang="sv-SE" sz="2000" dirty="0" smtClean="0"/>
              <a:t>Socialtjänstlagen (SoL)</a:t>
            </a:r>
            <a:br>
              <a:rPr lang="sv-SE" sz="2000" dirty="0" smtClean="0"/>
            </a:br>
            <a:r>
              <a:rPr lang="sv-SE" sz="2000" dirty="0" smtClean="0"/>
              <a:t>Lagen om stöd och service till vissa funktionshindrade (LSS)</a:t>
            </a:r>
            <a:br>
              <a:rPr lang="sv-SE" sz="2000" dirty="0" smtClean="0"/>
            </a:br>
            <a:r>
              <a:rPr lang="sv-SE" sz="2000" dirty="0" smtClean="0"/>
              <a:t>Hälso- och sjukvårdslagen (HSL)</a:t>
            </a:r>
            <a:br>
              <a:rPr lang="sv-SE" sz="2000" dirty="0" smtClean="0"/>
            </a:br>
            <a:r>
              <a:rPr lang="sv-SE" sz="2000" dirty="0" smtClean="0"/>
              <a:t>Patientsäkerhetslagen</a:t>
            </a:r>
            <a:br>
              <a:rPr lang="sv-SE" sz="2000" dirty="0" smtClean="0"/>
            </a:br>
            <a:r>
              <a:rPr lang="sv-SE" sz="2000" dirty="0" smtClean="0"/>
              <a:t>Tandvårdslagen </a:t>
            </a:r>
            <a:br>
              <a:rPr lang="sv-SE" sz="2000" dirty="0" smtClean="0"/>
            </a:br>
            <a:r>
              <a:rPr lang="sv-SE" sz="2000" dirty="0" smtClean="0"/>
              <a:t/>
            </a:r>
            <a:br>
              <a:rPr lang="sv-SE" sz="2000" dirty="0" smtClean="0"/>
            </a:br>
            <a:r>
              <a:rPr lang="sv-SE" sz="2200" dirty="0" smtClean="0"/>
              <a:t>Föreskrifter och allmänna råd</a:t>
            </a:r>
            <a:br>
              <a:rPr lang="sv-SE" sz="2200" dirty="0" smtClean="0"/>
            </a:br>
            <a:r>
              <a:rPr lang="sv-SE" sz="2200" dirty="0" smtClean="0"/>
              <a:t>SOSFS 2011:9 (M och S)</a:t>
            </a:r>
            <a:br>
              <a:rPr lang="sv-SE" sz="2200" dirty="0" smtClean="0"/>
            </a:br>
            <a:r>
              <a:rPr lang="sv-SE" sz="2200" dirty="0" smtClean="0"/>
              <a:t>______________________</a:t>
            </a:r>
            <a:br>
              <a:rPr lang="sv-SE" sz="2200" dirty="0" smtClean="0"/>
            </a:br>
            <a:endParaRPr lang="sv-SE" sz="2200" dirty="0"/>
          </a:p>
        </p:txBody>
      </p:sp>
      <p:sp>
        <p:nvSpPr>
          <p:cNvPr id="4" name="Platshållare för datum 3"/>
          <p:cNvSpPr>
            <a:spLocks noGrp="1"/>
          </p:cNvSpPr>
          <p:nvPr>
            <p:ph type="dt" sz="half" idx="10"/>
          </p:nvPr>
        </p:nvSpPr>
        <p:spPr/>
        <p:txBody>
          <a:bodyPr/>
          <a:lstStyle/>
          <a:p>
            <a:r>
              <a:rPr lang="sv-SE" dirty="0" smtClean="0"/>
              <a:t>2012-04-23</a:t>
            </a:r>
            <a:endParaRPr lang="sv-SE" dirty="0"/>
          </a:p>
        </p:txBody>
      </p:sp>
      <p:sp>
        <p:nvSpPr>
          <p:cNvPr id="5" name="Platshållare för bildnummer 4"/>
          <p:cNvSpPr>
            <a:spLocks noGrp="1"/>
          </p:cNvSpPr>
          <p:nvPr>
            <p:ph type="sldNum" sz="quarter" idx="12"/>
          </p:nvPr>
        </p:nvSpPr>
        <p:spPr/>
        <p:txBody>
          <a:bodyPr/>
          <a:lstStyle/>
          <a:p>
            <a:r>
              <a:rPr lang="sv-SE" dirty="0" smtClean="0"/>
              <a:t>SIDAN </a:t>
            </a:r>
            <a:fld id="{D9DB9EAD-8AEE-40D8-9837-BCC6D60FAFF3}" type="slidenum">
              <a:rPr lang="sv-SE" smtClean="0"/>
              <a:pPr/>
              <a:t>1</a:t>
            </a:fld>
            <a:endParaRPr lang="sv-SE" dirty="0"/>
          </a:p>
        </p:txBody>
      </p:sp>
      <p:sp>
        <p:nvSpPr>
          <p:cNvPr id="6" name="textruta 5"/>
          <p:cNvSpPr txBox="1"/>
          <p:nvPr/>
        </p:nvSpPr>
        <p:spPr>
          <a:xfrm>
            <a:off x="1258645" y="559398"/>
            <a:ext cx="2807746" cy="307777"/>
          </a:xfrm>
          <a:prstGeom prst="rect">
            <a:avLst/>
          </a:prstGeom>
          <a:noFill/>
        </p:spPr>
        <p:txBody>
          <a:bodyPr wrap="square" rtlCol="0">
            <a:spAutoFit/>
          </a:bodyPr>
          <a:lstStyle/>
          <a:p>
            <a:r>
              <a:rPr lang="sv-SE" sz="1400" dirty="0" err="1" smtClean="0"/>
              <a:t>Rinkeby-Kista</a:t>
            </a:r>
            <a:r>
              <a:rPr lang="sv-SE" sz="1400" dirty="0" smtClean="0"/>
              <a:t> stadsdelsförvaltning</a:t>
            </a:r>
            <a:endParaRPr lang="sv-SE"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2011-05-11</a:t>
            </a:r>
            <a:endParaRPr lang="en-GB" dirty="0"/>
          </a:p>
        </p:txBody>
      </p:sp>
      <p:sp>
        <p:nvSpPr>
          <p:cNvPr id="3" name="Platshållare för bildnummer 2"/>
          <p:cNvSpPr>
            <a:spLocks noGrp="1"/>
          </p:cNvSpPr>
          <p:nvPr>
            <p:ph type="sldNum" sz="quarter" idx="11"/>
          </p:nvPr>
        </p:nvSpPr>
        <p:spPr/>
        <p:txBody>
          <a:bodyPr/>
          <a:lstStyle/>
          <a:p>
            <a:r>
              <a:rPr lang="en-GB" smtClean="0"/>
              <a:t>SIDAN </a:t>
            </a:r>
            <a:fld id="{D9DB9EAD-8AEE-40D8-9837-BCC6D60FAFF3}" type="slidenum">
              <a:rPr lang="en-GB" smtClean="0"/>
              <a:pPr/>
              <a:t>10</a:t>
            </a:fld>
            <a:endParaRPr lang="en-GB" dirty="0"/>
          </a:p>
        </p:txBody>
      </p:sp>
      <p:graphicFrame>
        <p:nvGraphicFramePr>
          <p:cNvPr id="4" name="Tabell 3"/>
          <p:cNvGraphicFramePr>
            <a:graphicFrameLocks noGrp="1"/>
          </p:cNvGraphicFramePr>
          <p:nvPr/>
        </p:nvGraphicFramePr>
        <p:xfrm>
          <a:off x="168535" y="202901"/>
          <a:ext cx="8814099" cy="5394960"/>
        </p:xfrm>
        <a:graphic>
          <a:graphicData uri="http://schemas.openxmlformats.org/drawingml/2006/table">
            <a:tbl>
              <a:tblPr firstRow="1" bandRow="1">
                <a:tableStyleId>{5C22544A-7EE6-4342-B048-85BDC9FD1C3A}</a:tableStyleId>
              </a:tblPr>
              <a:tblGrid>
                <a:gridCol w="2203525"/>
                <a:gridCol w="2541691"/>
                <a:gridCol w="2229327"/>
                <a:gridCol w="1839556"/>
              </a:tblGrid>
              <a:tr h="370840">
                <a:tc>
                  <a:txBody>
                    <a:bodyPr/>
                    <a:lstStyle/>
                    <a:p>
                      <a:r>
                        <a:rPr lang="sv-SE" dirty="0" smtClean="0"/>
                        <a:t>Krav </a:t>
                      </a:r>
                      <a:endParaRPr lang="sv-SE" dirty="0"/>
                    </a:p>
                  </a:txBody>
                  <a:tcPr/>
                </a:tc>
                <a:tc>
                  <a:txBody>
                    <a:bodyPr/>
                    <a:lstStyle/>
                    <a:p>
                      <a:r>
                        <a:rPr lang="sv-SE" dirty="0" smtClean="0"/>
                        <a:t>Processer/aktiviteter/rutiner</a:t>
                      </a:r>
                      <a:endParaRPr lang="sv-SE" dirty="0"/>
                    </a:p>
                  </a:txBody>
                  <a:tcPr/>
                </a:tc>
                <a:tc>
                  <a:txBody>
                    <a:bodyPr/>
                    <a:lstStyle/>
                    <a:p>
                      <a:r>
                        <a:rPr lang="sv-SE" dirty="0" smtClean="0"/>
                        <a:t>Uppföljning/metod</a:t>
                      </a:r>
                      <a:endParaRPr lang="sv-SE" dirty="0"/>
                    </a:p>
                  </a:txBody>
                  <a:tcPr/>
                </a:tc>
                <a:tc>
                  <a:txBody>
                    <a:bodyPr/>
                    <a:lstStyle/>
                    <a:p>
                      <a:r>
                        <a:rPr lang="sv-SE" dirty="0" smtClean="0"/>
                        <a:t>Ansvar</a:t>
                      </a:r>
                      <a:endParaRPr lang="sv-SE" dirty="0"/>
                    </a:p>
                  </a:txBody>
                  <a:tcPr/>
                </a:tc>
              </a:tr>
              <a:tr h="370840">
                <a:tc>
                  <a:txBody>
                    <a:bodyPr/>
                    <a:lstStyle/>
                    <a:p>
                      <a:r>
                        <a:rPr lang="sv-SE" sz="1200" b="1" dirty="0" smtClean="0"/>
                        <a:t>Samverkan</a:t>
                      </a:r>
                    </a:p>
                    <a:p>
                      <a:endParaRPr lang="sv-SE" sz="1200" b="1" dirty="0" smtClean="0"/>
                    </a:p>
                    <a:p>
                      <a:r>
                        <a:rPr lang="sv-SE" sz="1200" b="1" i="1" dirty="0" smtClean="0"/>
                        <a:t>Socialtjänst och LSS</a:t>
                      </a:r>
                    </a:p>
                    <a:p>
                      <a:r>
                        <a:rPr lang="sv-SE" sz="1200" b="0" dirty="0" smtClean="0"/>
                        <a:t>5 § Den som bedriver socialtjänst eller verksamhet enligt LSS ska identifiera de processer enligt 2 § där samverkan behövs för att säkra kvaliteten på de insatser som ges i verksamheten. </a:t>
                      </a:r>
                    </a:p>
                    <a:p>
                      <a:endParaRPr lang="sv-SE" sz="1200" b="0" dirty="0" smtClean="0"/>
                    </a:p>
                  </a:txBody>
                  <a:tcPr/>
                </a:tc>
                <a:tc>
                  <a:txBody>
                    <a:bodyPr/>
                    <a:lstStyle/>
                    <a:p>
                      <a:r>
                        <a:rPr lang="sv-SE" sz="1200" dirty="0" smtClean="0">
                          <a:solidFill>
                            <a:schemeClr val="tx1"/>
                          </a:solidFill>
                        </a:rPr>
                        <a:t>I arbetet med att beskriva processer/aktiviteter</a:t>
                      </a:r>
                      <a:r>
                        <a:rPr lang="sv-SE" sz="1200" baseline="0" dirty="0" smtClean="0">
                          <a:solidFill>
                            <a:schemeClr val="tx1"/>
                          </a:solidFill>
                        </a:rPr>
                        <a:t> och rutiner identifieras också behovet av samverkan. </a:t>
                      </a:r>
                      <a:endParaRPr lang="sv-SE" sz="1200" dirty="0" smtClean="0">
                        <a:solidFill>
                          <a:schemeClr val="tx1"/>
                        </a:solidFill>
                      </a:endParaRPr>
                    </a:p>
                    <a:p>
                      <a:endParaRPr lang="sv-SE" sz="1200" dirty="0" smtClean="0"/>
                    </a:p>
                    <a:p>
                      <a:endParaRPr lang="sv-SE" sz="1200" dirty="0" smtClean="0"/>
                    </a:p>
                    <a:p>
                      <a:endParaRPr lang="sv-SE" sz="1200" dirty="0" smtClean="0"/>
                    </a:p>
                    <a:p>
                      <a:endParaRPr lang="sv-SE" sz="1200" dirty="0" smtClean="0"/>
                    </a:p>
                    <a:p>
                      <a:pPr>
                        <a:buFontTx/>
                        <a:buNone/>
                      </a:pPr>
                      <a:endParaRPr lang="sv-SE" sz="1200" baseline="0" dirty="0" smtClean="0"/>
                    </a:p>
                    <a:p>
                      <a:pPr>
                        <a:buFontTx/>
                        <a:buNone/>
                      </a:pPr>
                      <a:endParaRPr lang="sv-SE" sz="12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solidFill>
                            <a:schemeClr val="tx1"/>
                          </a:solidFill>
                        </a:rPr>
                        <a:t>Uppföljning av behovet av samverkan sker i samband med uppföljning av processerna</a:t>
                      </a:r>
                      <a:r>
                        <a:rPr lang="sv-SE" sz="1200" baseline="0" dirty="0" smtClean="0">
                          <a:solidFill>
                            <a:schemeClr val="tx1"/>
                          </a:solidFill>
                        </a:rPr>
                        <a:t> minst en gång per år, vid förändringar i verksamheterna eller hos målgruppen.</a:t>
                      </a:r>
                      <a:endParaRPr lang="sv-SE" sz="1200" dirty="0" smtClean="0">
                        <a:solidFill>
                          <a:schemeClr val="tx1"/>
                        </a:solidFill>
                      </a:endParaRPr>
                    </a:p>
                    <a:p>
                      <a:endParaRPr lang="sv-SE" sz="1200" dirty="0" smtClean="0"/>
                    </a:p>
                    <a:p>
                      <a:endParaRPr lang="sv-SE" sz="1200" dirty="0" smtClean="0"/>
                    </a:p>
                  </a:txBody>
                  <a:tcPr/>
                </a:tc>
                <a:tc>
                  <a:txBody>
                    <a:bodyPr/>
                    <a:lstStyle/>
                    <a:p>
                      <a:r>
                        <a:rPr lang="sv-SE" sz="1200" dirty="0" smtClean="0">
                          <a:solidFill>
                            <a:schemeClr val="tx1"/>
                          </a:solidFill>
                        </a:rPr>
                        <a:t>Enhetschef</a:t>
                      </a:r>
                    </a:p>
                    <a:p>
                      <a:r>
                        <a:rPr lang="sv-SE" sz="1200" dirty="0" smtClean="0">
                          <a:solidFill>
                            <a:schemeClr val="tx1"/>
                          </a:solidFill>
                        </a:rPr>
                        <a:t>Verksamhetschef enl. HSL</a:t>
                      </a:r>
                    </a:p>
                    <a:p>
                      <a:r>
                        <a:rPr lang="sv-SE" sz="1200" dirty="0" smtClean="0">
                          <a:solidFill>
                            <a:schemeClr val="tx1"/>
                          </a:solidFill>
                        </a:rPr>
                        <a:t>Biträdande enhetschef</a:t>
                      </a:r>
                    </a:p>
                    <a:p>
                      <a:endParaRPr lang="sv-SE" sz="1200" dirty="0" smtClean="0"/>
                    </a:p>
                    <a:p>
                      <a:endParaRPr lang="sv-SE" sz="1200" dirty="0" smtClean="0"/>
                    </a:p>
                    <a:p>
                      <a:endParaRPr lang="sv-SE" sz="1200" dirty="0" smtClean="0"/>
                    </a:p>
                    <a:p>
                      <a:endParaRPr lang="sv-SE" sz="1200" dirty="0" smtClean="0"/>
                    </a:p>
                    <a:p>
                      <a:endParaRPr lang="sv-SE" sz="1200" dirty="0" smtClean="0"/>
                    </a:p>
                    <a:p>
                      <a:endParaRPr lang="sv-SE" sz="1200" dirty="0" smtClean="0"/>
                    </a:p>
                    <a:p>
                      <a:endParaRPr lang="sv-SE" sz="1200" dirty="0" smtClean="0"/>
                    </a:p>
                  </a:txBody>
                  <a:tcPr/>
                </a:tc>
              </a:tr>
              <a:tr h="370840">
                <a:tc>
                  <a:txBody>
                    <a:bodyPr/>
                    <a:lstStyle/>
                    <a:p>
                      <a:r>
                        <a:rPr lang="sv-SE" sz="1200" b="0" dirty="0" smtClean="0"/>
                        <a:t>Det ska framgå</a:t>
                      </a:r>
                      <a:r>
                        <a:rPr lang="sv-SE" sz="1200" b="0" baseline="0" dirty="0" smtClean="0"/>
                        <a:t> av processerna och rutinerna hur samverkan ska bedrivas i den egna verksamheten. </a:t>
                      </a:r>
                      <a:endParaRPr lang="sv-SE" sz="1200" b="0" dirty="0" smtClean="0"/>
                    </a:p>
                    <a:p>
                      <a:endParaRPr lang="sv-SE" sz="1200" b="0" dirty="0" smtClean="0"/>
                    </a:p>
                    <a:p>
                      <a:r>
                        <a:rPr lang="sv-SE" sz="1200" b="0" dirty="0" smtClean="0"/>
                        <a:t>Det ska genom processerna och rutinerna även</a:t>
                      </a:r>
                      <a:r>
                        <a:rPr lang="sv-SE" sz="1200" b="0" baseline="0" dirty="0" smtClean="0"/>
                        <a:t> säkerställas att samverkan möjliggörs med andra verksamheter inom socialtjänsten eller enligt LSS och med vårdgivare, myndigheter, föreningar och andra organisationer. </a:t>
                      </a:r>
                      <a:endParaRPr lang="sv-SE" sz="1200" b="0" dirty="0" smtClean="0"/>
                    </a:p>
                    <a:p>
                      <a:endParaRPr lang="sv-SE" sz="1200" b="0" i="0" dirty="0"/>
                    </a:p>
                  </a:txBody>
                  <a:tcPr/>
                </a:tc>
                <a:tc>
                  <a:txBody>
                    <a:bodyPr/>
                    <a:lstStyle/>
                    <a:p>
                      <a:pPr>
                        <a:buFontTx/>
                        <a:buNone/>
                      </a:pPr>
                      <a:r>
                        <a:rPr lang="sv-SE" sz="1200" baseline="0" dirty="0" smtClean="0"/>
                        <a:t>Rutiner/överenskommelser för samverkan inom socialtjänsten mellan enheter och verksamhetsområden.</a:t>
                      </a:r>
                    </a:p>
                    <a:p>
                      <a:pPr>
                        <a:buFontTx/>
                        <a:buNone/>
                      </a:pPr>
                      <a:endParaRPr lang="sv-SE"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Samverkansrutiner för samverkan med externa aktörer.</a:t>
                      </a:r>
                      <a:endParaRPr lang="sv-SE" sz="1200" baseline="0" dirty="0" smtClean="0"/>
                    </a:p>
                    <a:p>
                      <a:pPr>
                        <a:buFontTx/>
                        <a:buChar char="-"/>
                      </a:pPr>
                      <a:endParaRPr lang="sv-SE" sz="1200" baseline="0" dirty="0" smtClean="0"/>
                    </a:p>
                  </a:txBody>
                  <a:tcPr/>
                </a:tc>
                <a:tc>
                  <a:txBody>
                    <a:bodyPr/>
                    <a:lstStyle/>
                    <a:p>
                      <a:r>
                        <a:rPr lang="sv-SE" sz="1200" dirty="0" smtClean="0"/>
                        <a:t>Samverkansrutiner följs upp vid behov och enligt vad som fastställts i rutinen. </a:t>
                      </a:r>
                    </a:p>
                    <a:p>
                      <a:endParaRPr lang="sv-SE" sz="1200" dirty="0" smtClean="0"/>
                    </a:p>
                    <a:p>
                      <a:endParaRPr lang="sv-SE" sz="1200" dirty="0" smtClean="0"/>
                    </a:p>
                    <a:p>
                      <a:r>
                        <a:rPr lang="sv-SE" sz="1200" dirty="0" smtClean="0"/>
                        <a:t>Samverkansrutiner</a:t>
                      </a:r>
                      <a:r>
                        <a:rPr lang="sv-SE" sz="1200" baseline="0" dirty="0" smtClean="0"/>
                        <a:t> följs upp vid behov och enligt vad som fastställts i rutinen. </a:t>
                      </a:r>
                      <a:endParaRPr lang="sv-SE" sz="1200" dirty="0"/>
                    </a:p>
                  </a:txBody>
                  <a:tcPr/>
                </a:tc>
                <a:tc>
                  <a:txBody>
                    <a:bodyPr/>
                    <a:lstStyle/>
                    <a:p>
                      <a:r>
                        <a:rPr lang="sv-SE" sz="1200" dirty="0" smtClean="0"/>
                        <a:t>Verksamhetsområdeschef</a:t>
                      </a:r>
                    </a:p>
                    <a:p>
                      <a:r>
                        <a:rPr lang="sv-SE" sz="1200" dirty="0" smtClean="0"/>
                        <a:t>Enhetschef</a:t>
                      </a:r>
                    </a:p>
                    <a:p>
                      <a:endParaRPr lang="sv-SE" sz="1200" dirty="0" smtClean="0"/>
                    </a:p>
                    <a:p>
                      <a:endParaRPr lang="sv-SE" sz="1200" dirty="0" smtClean="0"/>
                    </a:p>
                    <a:p>
                      <a:endParaRPr lang="sv-SE" sz="1200" dirty="0" smtClean="0"/>
                    </a:p>
                    <a:p>
                      <a:r>
                        <a:rPr lang="sv-SE" sz="1200" dirty="0" smtClean="0"/>
                        <a:t>Verksamhetsområdeschef</a:t>
                      </a:r>
                    </a:p>
                    <a:p>
                      <a:r>
                        <a:rPr lang="sv-SE" sz="1200" dirty="0" smtClean="0"/>
                        <a:t>Enhetschef</a:t>
                      </a:r>
                    </a:p>
                    <a:p>
                      <a:endParaRPr lang="sv-SE" sz="12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2011-05-11</a:t>
            </a:r>
            <a:endParaRPr lang="en-GB" dirty="0"/>
          </a:p>
        </p:txBody>
      </p:sp>
      <p:sp>
        <p:nvSpPr>
          <p:cNvPr id="3" name="Platshållare för bildnummer 2"/>
          <p:cNvSpPr>
            <a:spLocks noGrp="1"/>
          </p:cNvSpPr>
          <p:nvPr>
            <p:ph type="sldNum" sz="quarter" idx="11"/>
          </p:nvPr>
        </p:nvSpPr>
        <p:spPr/>
        <p:txBody>
          <a:bodyPr/>
          <a:lstStyle/>
          <a:p>
            <a:r>
              <a:rPr lang="en-GB" smtClean="0"/>
              <a:t>SIDAN </a:t>
            </a:r>
            <a:fld id="{D9DB9EAD-8AEE-40D8-9837-BCC6D60FAFF3}" type="slidenum">
              <a:rPr lang="en-GB" smtClean="0"/>
              <a:pPr/>
              <a:t>11</a:t>
            </a:fld>
            <a:endParaRPr lang="en-GB" dirty="0"/>
          </a:p>
        </p:txBody>
      </p:sp>
      <p:graphicFrame>
        <p:nvGraphicFramePr>
          <p:cNvPr id="4" name="Tabell 3"/>
          <p:cNvGraphicFramePr>
            <a:graphicFrameLocks noGrp="1"/>
          </p:cNvGraphicFramePr>
          <p:nvPr/>
        </p:nvGraphicFramePr>
        <p:xfrm>
          <a:off x="236669" y="299720"/>
          <a:ext cx="8745966" cy="4663440"/>
        </p:xfrm>
        <a:graphic>
          <a:graphicData uri="http://schemas.openxmlformats.org/drawingml/2006/table">
            <a:tbl>
              <a:tblPr firstRow="1" bandRow="1">
                <a:tableStyleId>{5C22544A-7EE6-4342-B048-85BDC9FD1C3A}</a:tableStyleId>
              </a:tblPr>
              <a:tblGrid>
                <a:gridCol w="2186492"/>
                <a:gridCol w="2568919"/>
                <a:gridCol w="2216975"/>
                <a:gridCol w="1773580"/>
              </a:tblGrid>
              <a:tr h="370840">
                <a:tc>
                  <a:txBody>
                    <a:bodyPr/>
                    <a:lstStyle/>
                    <a:p>
                      <a:r>
                        <a:rPr lang="sv-SE" dirty="0" smtClean="0"/>
                        <a:t>Krav </a:t>
                      </a:r>
                      <a:endParaRPr lang="sv-SE" dirty="0"/>
                    </a:p>
                  </a:txBody>
                  <a:tcPr/>
                </a:tc>
                <a:tc>
                  <a:txBody>
                    <a:bodyPr/>
                    <a:lstStyle/>
                    <a:p>
                      <a:r>
                        <a:rPr lang="sv-SE" dirty="0" smtClean="0"/>
                        <a:t>Processer/aktiviteter/</a:t>
                      </a:r>
                      <a:r>
                        <a:rPr lang="sv-SE" baseline="0" dirty="0" smtClean="0"/>
                        <a:t> </a:t>
                      </a:r>
                      <a:r>
                        <a:rPr lang="sv-SE" dirty="0" smtClean="0"/>
                        <a:t>rutiner</a:t>
                      </a:r>
                      <a:endParaRPr lang="sv-SE" dirty="0"/>
                    </a:p>
                  </a:txBody>
                  <a:tcPr/>
                </a:tc>
                <a:tc>
                  <a:txBody>
                    <a:bodyPr/>
                    <a:lstStyle/>
                    <a:p>
                      <a:r>
                        <a:rPr lang="sv-SE" dirty="0" smtClean="0"/>
                        <a:t>Uppföljning/metod</a:t>
                      </a:r>
                      <a:endParaRPr lang="sv-SE" dirty="0"/>
                    </a:p>
                  </a:txBody>
                  <a:tcPr/>
                </a:tc>
                <a:tc>
                  <a:txBody>
                    <a:bodyPr/>
                    <a:lstStyle/>
                    <a:p>
                      <a:r>
                        <a:rPr lang="sv-SE" dirty="0" smtClean="0"/>
                        <a:t>Ansvar</a:t>
                      </a:r>
                      <a:endParaRPr lang="sv-SE" dirty="0"/>
                    </a:p>
                  </a:txBody>
                  <a:tcPr/>
                </a:tc>
              </a:tr>
              <a:tr h="370840">
                <a:tc>
                  <a:txBody>
                    <a:bodyPr/>
                    <a:lstStyle/>
                    <a:p>
                      <a:r>
                        <a:rPr lang="sv-SE" sz="1200" b="1" i="1" dirty="0" smtClean="0"/>
                        <a:t>Hälso-</a:t>
                      </a:r>
                      <a:r>
                        <a:rPr lang="sv-SE" sz="1200" b="1" i="1" baseline="0" dirty="0" smtClean="0"/>
                        <a:t> och sjukvård</a:t>
                      </a:r>
                    </a:p>
                    <a:p>
                      <a:r>
                        <a:rPr lang="sv-SE" sz="1200" b="0" i="0" baseline="0" dirty="0" smtClean="0"/>
                        <a:t>6 § Vårdgivaren ska identifiera de processer enligt 2 § där samverkan behövs för att förebygga att patienter drabbas av vårdskada. </a:t>
                      </a:r>
                    </a:p>
                    <a:p>
                      <a:endParaRPr lang="sv-SE" sz="1200" b="0" dirty="0" smtClean="0"/>
                    </a:p>
                    <a:p>
                      <a:endParaRPr lang="sv-SE" sz="1200" b="0" i="0" baseline="0" dirty="0" smtClean="0"/>
                    </a:p>
                    <a:p>
                      <a:endParaRPr lang="sv-SE"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solidFill>
                            <a:schemeClr val="tx1"/>
                          </a:solidFill>
                        </a:rPr>
                        <a:t>I arbetet med att beskriva processer/aktiviteter</a:t>
                      </a:r>
                      <a:r>
                        <a:rPr lang="sv-SE" sz="1200" baseline="0" dirty="0" smtClean="0">
                          <a:solidFill>
                            <a:schemeClr val="tx1"/>
                          </a:solidFill>
                        </a:rPr>
                        <a:t> och rutiner identifieras också behovet av samverkan. </a:t>
                      </a:r>
                      <a:endParaRPr lang="sv-SE" sz="1200" dirty="0" smtClean="0">
                        <a:solidFill>
                          <a:schemeClr val="tx1"/>
                        </a:solidFill>
                      </a:endParaRPr>
                    </a:p>
                    <a:p>
                      <a:endParaRPr lang="sv-SE" sz="1200" dirty="0" smtClean="0"/>
                    </a:p>
                    <a:p>
                      <a:endParaRPr lang="sv-SE" sz="1200" dirty="0" smtClean="0"/>
                    </a:p>
                    <a:p>
                      <a:endParaRPr lang="sv-SE" sz="1200" dirty="0" smtClean="0"/>
                    </a:p>
                    <a:p>
                      <a:endParaRPr lang="sv-SE"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solidFill>
                            <a:schemeClr val="tx1"/>
                          </a:solidFill>
                        </a:rPr>
                        <a:t>Uppföljning av behovet av samverkan sker i samband med uppföljning av processerna</a:t>
                      </a:r>
                      <a:r>
                        <a:rPr lang="sv-SE" sz="1200" baseline="0" dirty="0" smtClean="0">
                          <a:solidFill>
                            <a:schemeClr val="tx1"/>
                          </a:solidFill>
                        </a:rPr>
                        <a:t> minst en gång per år, vid förändringar i verksamheterna eller hos målgruppen.</a:t>
                      </a:r>
                      <a:endParaRPr lang="sv-SE" sz="1200" dirty="0" smtClean="0">
                        <a:solidFill>
                          <a:schemeClr val="tx1"/>
                        </a:solidFill>
                      </a:endParaRPr>
                    </a:p>
                    <a:p>
                      <a:endParaRPr lang="sv-SE" sz="1200" dirty="0" smtClean="0"/>
                    </a:p>
                  </a:txBody>
                  <a:tcPr/>
                </a:tc>
                <a:tc>
                  <a:txBody>
                    <a:bodyPr/>
                    <a:lstStyle/>
                    <a:p>
                      <a:r>
                        <a:rPr lang="sv-SE" sz="1200" dirty="0" smtClean="0">
                          <a:solidFill>
                            <a:schemeClr val="tx1"/>
                          </a:solidFill>
                        </a:rPr>
                        <a:t>Enhetschef</a:t>
                      </a:r>
                    </a:p>
                    <a:p>
                      <a:r>
                        <a:rPr lang="sv-SE" sz="1200" dirty="0" smtClean="0">
                          <a:solidFill>
                            <a:schemeClr val="tx1"/>
                          </a:solidFill>
                        </a:rPr>
                        <a:t>Verksamhetschef enl. HSL</a:t>
                      </a:r>
                    </a:p>
                    <a:p>
                      <a:r>
                        <a:rPr lang="sv-SE" sz="1200" dirty="0" smtClean="0">
                          <a:solidFill>
                            <a:schemeClr val="tx1"/>
                          </a:solidFill>
                        </a:rPr>
                        <a:t>Biträdande enhetschef</a:t>
                      </a:r>
                    </a:p>
                    <a:p>
                      <a:r>
                        <a:rPr lang="sv-SE" sz="1200" dirty="0" smtClean="0">
                          <a:solidFill>
                            <a:schemeClr val="tx1"/>
                          </a:solidFill>
                        </a:rPr>
                        <a:t>Medicinskt ansvarig sjuksköterska (MAS)</a:t>
                      </a:r>
                      <a:endParaRPr lang="sv-SE" sz="1200" dirty="0">
                        <a:solidFill>
                          <a:schemeClr val="tx1"/>
                        </a:solidFill>
                      </a:endParaRPr>
                    </a:p>
                  </a:txBody>
                  <a:tcPr/>
                </a:tc>
              </a:tr>
              <a:tr h="370840">
                <a:tc>
                  <a:txBody>
                    <a:bodyPr/>
                    <a:lstStyle/>
                    <a:p>
                      <a:r>
                        <a:rPr lang="sv-SE" sz="1200" b="0" dirty="0" smtClean="0"/>
                        <a:t>Det ska framgå</a:t>
                      </a:r>
                      <a:r>
                        <a:rPr lang="sv-SE" sz="1200" b="0" baseline="0" dirty="0" smtClean="0"/>
                        <a:t> av processerna och rutinerna hur samverkan ska bedrivas i den egna verksamheten. </a:t>
                      </a:r>
                      <a:endParaRPr lang="sv-SE" sz="1200" b="0" dirty="0" smtClean="0"/>
                    </a:p>
                    <a:p>
                      <a:endParaRPr lang="sv-SE" sz="1200" b="0" dirty="0" smtClean="0"/>
                    </a:p>
                    <a:p>
                      <a:r>
                        <a:rPr lang="sv-SE" sz="1200" b="0" dirty="0" smtClean="0"/>
                        <a:t>Det ska genom processerna och rutinerna även</a:t>
                      </a:r>
                      <a:r>
                        <a:rPr lang="sv-SE" sz="1200" b="0" baseline="0" dirty="0" smtClean="0"/>
                        <a:t> säkerställas att samverkan möjliggörs med andra vårdgivare och med verksamheter inom socialtjänsten eller enligt LSS och med myndigheter.</a:t>
                      </a:r>
                      <a:endParaRPr lang="sv-SE" sz="1200" b="0" dirty="0" smtClean="0"/>
                    </a:p>
                  </a:txBody>
                  <a:tcPr/>
                </a:tc>
                <a:tc>
                  <a:txBody>
                    <a:bodyPr/>
                    <a:lstStyle/>
                    <a:p>
                      <a:pPr>
                        <a:buFontTx/>
                        <a:buNone/>
                      </a:pPr>
                      <a:r>
                        <a:rPr lang="sv-SE" sz="1200" baseline="0" dirty="0" smtClean="0"/>
                        <a:t>Samverkansrutiner för samverkan inom socialtjänsten</a:t>
                      </a:r>
                    </a:p>
                    <a:p>
                      <a:pPr>
                        <a:buFontTx/>
                        <a:buNone/>
                      </a:pPr>
                      <a:r>
                        <a:rPr lang="sv-SE" sz="1200" baseline="0" dirty="0" smtClean="0"/>
                        <a:t>mellan  enheter och verksamhetsområden.</a:t>
                      </a:r>
                    </a:p>
                    <a:p>
                      <a:pPr>
                        <a:buFontTx/>
                        <a:buNone/>
                      </a:pPr>
                      <a:endParaRPr lang="sv-SE"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Samverkansrutiner för samverkan med externa aktörer.</a:t>
                      </a:r>
                      <a:endParaRPr lang="sv-SE" sz="1200" baseline="0" dirty="0" smtClean="0"/>
                    </a:p>
                    <a:p>
                      <a:pPr>
                        <a:buFontTx/>
                        <a:buNone/>
                      </a:pPr>
                      <a:endParaRPr lang="sv-SE" sz="1200" baseline="0" dirty="0" smtClean="0"/>
                    </a:p>
                  </a:txBody>
                  <a:tcPr/>
                </a:tc>
                <a:tc>
                  <a:txBody>
                    <a:bodyPr/>
                    <a:lstStyle/>
                    <a:p>
                      <a:r>
                        <a:rPr lang="sv-SE" sz="1200" dirty="0" smtClean="0"/>
                        <a:t>Samverkansrutiner följs upp vid behov och enligt vad som fastställts i rutinen. </a:t>
                      </a:r>
                    </a:p>
                    <a:p>
                      <a:endParaRPr lang="sv-SE" sz="1200" dirty="0" smtClean="0"/>
                    </a:p>
                    <a:p>
                      <a:endParaRPr lang="sv-SE" sz="1200" dirty="0" smtClean="0"/>
                    </a:p>
                    <a:p>
                      <a:r>
                        <a:rPr lang="sv-SE" sz="1200" dirty="0" smtClean="0"/>
                        <a:t>Samverkansrutiner</a:t>
                      </a:r>
                      <a:r>
                        <a:rPr lang="sv-SE" sz="1200" baseline="0" dirty="0" smtClean="0"/>
                        <a:t> följs upp vid behov och enligt vad som fastställts i rutinen. </a:t>
                      </a:r>
                      <a:endParaRPr lang="sv-SE" sz="1200" dirty="0" smtClean="0"/>
                    </a:p>
                    <a:p>
                      <a:endParaRPr lang="sv-SE" sz="1200" dirty="0" smtClean="0"/>
                    </a:p>
                  </a:txBody>
                  <a:tcPr/>
                </a:tc>
                <a:tc>
                  <a:txBody>
                    <a:bodyPr/>
                    <a:lstStyle/>
                    <a:p>
                      <a:r>
                        <a:rPr lang="sv-SE" sz="1200" dirty="0" smtClean="0"/>
                        <a:t>Verksamhetsområdeschef</a:t>
                      </a:r>
                    </a:p>
                    <a:p>
                      <a:r>
                        <a:rPr lang="sv-SE" sz="1200" dirty="0" smtClean="0"/>
                        <a:t>Enhetschef</a:t>
                      </a:r>
                    </a:p>
                    <a:p>
                      <a:r>
                        <a:rPr lang="sv-SE" sz="1200" dirty="0" smtClean="0"/>
                        <a:t>Verksamhetschef</a:t>
                      </a:r>
                      <a:r>
                        <a:rPr lang="sv-SE" sz="1200" baseline="0" dirty="0" smtClean="0"/>
                        <a:t> enl. HSL</a:t>
                      </a:r>
                    </a:p>
                    <a:p>
                      <a:r>
                        <a:rPr lang="sv-SE" sz="1200" baseline="0" dirty="0" smtClean="0"/>
                        <a:t>MAS</a:t>
                      </a:r>
                      <a:endParaRPr lang="sv-SE" sz="1200" dirty="0" smtClean="0"/>
                    </a:p>
                    <a:p>
                      <a:endParaRPr lang="sv-SE" sz="1200" dirty="0" smtClean="0"/>
                    </a:p>
                    <a:p>
                      <a:r>
                        <a:rPr lang="sv-SE" sz="1200" dirty="0" smtClean="0"/>
                        <a:t>Verksamhetsområdeschef</a:t>
                      </a:r>
                    </a:p>
                    <a:p>
                      <a:r>
                        <a:rPr lang="sv-SE" sz="1200" dirty="0" smtClean="0"/>
                        <a:t>Enhetschef</a:t>
                      </a:r>
                    </a:p>
                    <a:p>
                      <a:r>
                        <a:rPr lang="sv-SE" sz="1200" dirty="0" smtClean="0"/>
                        <a:t>Verksamhetschef enl. HSL</a:t>
                      </a:r>
                    </a:p>
                    <a:p>
                      <a:r>
                        <a:rPr lang="sv-SE" sz="1200" dirty="0" smtClean="0"/>
                        <a:t>MAS</a:t>
                      </a:r>
                    </a:p>
                    <a:p>
                      <a:endParaRPr lang="sv-SE" sz="12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2011-05-11</a:t>
            </a:r>
            <a:endParaRPr lang="en-GB" dirty="0"/>
          </a:p>
        </p:txBody>
      </p:sp>
      <p:sp>
        <p:nvSpPr>
          <p:cNvPr id="3" name="Platshållare för bildnummer 2"/>
          <p:cNvSpPr>
            <a:spLocks noGrp="1"/>
          </p:cNvSpPr>
          <p:nvPr>
            <p:ph type="sldNum" sz="quarter" idx="11"/>
          </p:nvPr>
        </p:nvSpPr>
        <p:spPr/>
        <p:txBody>
          <a:bodyPr/>
          <a:lstStyle/>
          <a:p>
            <a:r>
              <a:rPr lang="en-GB" smtClean="0"/>
              <a:t>SIDAN </a:t>
            </a:r>
            <a:fld id="{D9DB9EAD-8AEE-40D8-9837-BCC6D60FAFF3}" type="slidenum">
              <a:rPr lang="en-GB" smtClean="0"/>
              <a:pPr/>
              <a:t>12</a:t>
            </a:fld>
            <a:endParaRPr lang="en-GB" dirty="0"/>
          </a:p>
        </p:txBody>
      </p:sp>
      <p:graphicFrame>
        <p:nvGraphicFramePr>
          <p:cNvPr id="4" name="Tabell 3"/>
          <p:cNvGraphicFramePr>
            <a:graphicFrameLocks noGrp="1"/>
          </p:cNvGraphicFramePr>
          <p:nvPr/>
        </p:nvGraphicFramePr>
        <p:xfrm>
          <a:off x="157779" y="193639"/>
          <a:ext cx="8814099" cy="5792969"/>
        </p:xfrm>
        <a:graphic>
          <a:graphicData uri="http://schemas.openxmlformats.org/drawingml/2006/table">
            <a:tbl>
              <a:tblPr firstRow="1" bandRow="1">
                <a:tableStyleId>{5C22544A-7EE6-4342-B048-85BDC9FD1C3A}</a:tableStyleId>
              </a:tblPr>
              <a:tblGrid>
                <a:gridCol w="2203525"/>
                <a:gridCol w="2541691"/>
                <a:gridCol w="2229327"/>
                <a:gridCol w="1839556"/>
              </a:tblGrid>
              <a:tr h="630486">
                <a:tc>
                  <a:txBody>
                    <a:bodyPr/>
                    <a:lstStyle/>
                    <a:p>
                      <a:r>
                        <a:rPr lang="sv-SE" dirty="0" smtClean="0"/>
                        <a:t>Krav </a:t>
                      </a:r>
                      <a:endParaRPr lang="sv-SE" dirty="0"/>
                    </a:p>
                  </a:txBody>
                  <a:tcPr/>
                </a:tc>
                <a:tc>
                  <a:txBody>
                    <a:bodyPr/>
                    <a:lstStyle/>
                    <a:p>
                      <a:r>
                        <a:rPr lang="sv-SE" dirty="0" smtClean="0"/>
                        <a:t>Processer/aktiviteter/rutiner</a:t>
                      </a:r>
                      <a:endParaRPr lang="sv-SE" dirty="0"/>
                    </a:p>
                  </a:txBody>
                  <a:tcPr/>
                </a:tc>
                <a:tc>
                  <a:txBody>
                    <a:bodyPr/>
                    <a:lstStyle/>
                    <a:p>
                      <a:r>
                        <a:rPr lang="sv-SE" dirty="0" smtClean="0"/>
                        <a:t>Uppföljning/metod</a:t>
                      </a:r>
                      <a:endParaRPr lang="sv-SE" dirty="0"/>
                    </a:p>
                  </a:txBody>
                  <a:tcPr/>
                </a:tc>
                <a:tc>
                  <a:txBody>
                    <a:bodyPr/>
                    <a:lstStyle/>
                    <a:p>
                      <a:r>
                        <a:rPr lang="sv-SE" dirty="0" smtClean="0"/>
                        <a:t>Ansvar</a:t>
                      </a:r>
                      <a:endParaRPr lang="sv-SE" dirty="0"/>
                    </a:p>
                  </a:txBody>
                  <a:tcPr/>
                </a:tc>
              </a:tr>
              <a:tr h="2071596">
                <a:tc>
                  <a:txBody>
                    <a:bodyPr/>
                    <a:lstStyle/>
                    <a:p>
                      <a:r>
                        <a:rPr lang="sv-SE" sz="1200" b="1" dirty="0" smtClean="0"/>
                        <a:t>5 kap Systematiskt förbättringsarbete</a:t>
                      </a:r>
                    </a:p>
                    <a:p>
                      <a:endParaRPr lang="sv-SE" sz="1200" b="1" i="1" dirty="0" smtClean="0"/>
                    </a:p>
                    <a:p>
                      <a:r>
                        <a:rPr lang="sv-SE" sz="1200" b="1" i="1" dirty="0" smtClean="0"/>
                        <a:t>Riskanalys</a:t>
                      </a:r>
                    </a:p>
                    <a:p>
                      <a:r>
                        <a:rPr lang="sv-SE" sz="1200" b="0" dirty="0" smtClean="0"/>
                        <a:t>1 § Vårdgivaren eller den som bedriver socialtjänst eller verksamhet enligt</a:t>
                      </a:r>
                      <a:r>
                        <a:rPr lang="sv-SE" sz="1200" b="0" baseline="0" dirty="0" smtClean="0"/>
                        <a:t> LSS ska fortlöpande bedöma om det finns risk för att händelser skulle kunna inträffa som kan medföra brister i verksamhetens kvalitet.</a:t>
                      </a:r>
                    </a:p>
                  </a:txBody>
                  <a:tcPr/>
                </a:tc>
                <a:tc>
                  <a:txBody>
                    <a:bodyPr/>
                    <a:lstStyle/>
                    <a:p>
                      <a:r>
                        <a:rPr lang="sv-SE" sz="1200" dirty="0" smtClean="0"/>
                        <a:t>Vid</a:t>
                      </a:r>
                      <a:r>
                        <a:rPr lang="sv-SE" sz="1200" baseline="0" dirty="0" smtClean="0"/>
                        <a:t> återkommande genomgång av verksamhetens/enhetens processer/rutiner analyseras risker för händelser som kan medföra brister i verksamhetens/enhetens kvalitet. Verksamheten/enheten vidtar åtgärder för att förebygga sådana händelser.</a:t>
                      </a:r>
                    </a:p>
                    <a:p>
                      <a:endParaRPr lang="sv-SE" sz="1200" baseline="0" dirty="0" smtClean="0"/>
                    </a:p>
                    <a:p>
                      <a:endParaRPr lang="sv-SE" sz="1200" baseline="0" dirty="0" smtClean="0"/>
                    </a:p>
                    <a:p>
                      <a:endParaRPr lang="sv-SE" sz="1200" baseline="0" dirty="0" smtClean="0"/>
                    </a:p>
                  </a:txBody>
                  <a:tcPr/>
                </a:tc>
                <a:tc>
                  <a:txBody>
                    <a:bodyPr/>
                    <a:lstStyle/>
                    <a:p>
                      <a:r>
                        <a:rPr lang="sv-SE" sz="1200" dirty="0" smtClean="0"/>
                        <a:t>Analys</a:t>
                      </a:r>
                      <a:r>
                        <a:rPr lang="sv-SE" sz="1200" baseline="0" dirty="0" smtClean="0"/>
                        <a:t> av verksamhetens processer, rutiner och resultat sker i samband med </a:t>
                      </a:r>
                      <a:r>
                        <a:rPr lang="sv-SE" sz="1200" dirty="0" smtClean="0"/>
                        <a:t>verksamhetsplanering</a:t>
                      </a:r>
                      <a:r>
                        <a:rPr lang="sv-SE" sz="1200" baseline="0" dirty="0" smtClean="0"/>
                        <a:t> minst en gång per år. </a:t>
                      </a:r>
                    </a:p>
                    <a:p>
                      <a:endParaRPr lang="sv-SE" sz="1200" dirty="0" smtClean="0"/>
                    </a:p>
                  </a:txBody>
                  <a:tcPr/>
                </a:tc>
                <a:tc>
                  <a:txBody>
                    <a:bodyPr/>
                    <a:lstStyle/>
                    <a:p>
                      <a:r>
                        <a:rPr lang="sv-SE" sz="1200" dirty="0" smtClean="0"/>
                        <a:t>Verksamhetsområdeschef</a:t>
                      </a:r>
                    </a:p>
                    <a:p>
                      <a:r>
                        <a:rPr lang="sv-SE" sz="1200" dirty="0" smtClean="0"/>
                        <a:t>Enhetschef</a:t>
                      </a:r>
                    </a:p>
                    <a:p>
                      <a:r>
                        <a:rPr lang="sv-SE" sz="1200" dirty="0" smtClean="0"/>
                        <a:t>Biträdande enhetschef</a:t>
                      </a:r>
                    </a:p>
                    <a:p>
                      <a:r>
                        <a:rPr lang="sv-SE" sz="1200" dirty="0" smtClean="0"/>
                        <a:t>Medarbetare</a:t>
                      </a:r>
                    </a:p>
                    <a:p>
                      <a:endParaRPr lang="sv-SE" sz="1200" dirty="0" smtClean="0"/>
                    </a:p>
                  </a:txBody>
                  <a:tcPr/>
                </a:tc>
              </a:tr>
              <a:tr h="1891457">
                <a:tc>
                  <a:txBody>
                    <a:bodyPr/>
                    <a:lstStyle/>
                    <a:p>
                      <a:r>
                        <a:rPr lang="sv-SE" sz="1200" b="0" baseline="0" dirty="0" smtClean="0"/>
                        <a:t>För varje sådan händelse ska vårdgivaren eller den som bedriver socialtjänst eller verksamhet enligt LSS</a:t>
                      </a:r>
                    </a:p>
                    <a:p>
                      <a:endParaRPr lang="sv-SE" sz="1200" b="0" baseline="0" dirty="0" smtClean="0"/>
                    </a:p>
                    <a:p>
                      <a:r>
                        <a:rPr lang="sv-SE" sz="1200" b="0" baseline="0" dirty="0" smtClean="0"/>
                        <a:t>1.Uppskatta sannolikheten för att händelsen inträffar, och</a:t>
                      </a:r>
                    </a:p>
                    <a:p>
                      <a:r>
                        <a:rPr lang="sv-SE" sz="1200" b="0" baseline="0" dirty="0" smtClean="0"/>
                        <a:t>2.Bedöma vilka negativa konsekvenser som skulle kunna bli följden av händelsen.</a:t>
                      </a:r>
                      <a:endParaRPr lang="sv-SE" sz="1200" b="0" dirty="0" smtClean="0"/>
                    </a:p>
                  </a:txBody>
                  <a:tcPr/>
                </a:tc>
                <a:tc>
                  <a:txBody>
                    <a:bodyPr/>
                    <a:lstStyle/>
                    <a:p>
                      <a:r>
                        <a:rPr lang="sv-SE" sz="1200" baseline="0" dirty="0" smtClean="0"/>
                        <a:t>Vid uppkomna händelser som negativt påverkat kvaliteten, ska ställning tas till om den ska föranleda revidering eller komplettering av process eller rutin för att förebygga liknande händelser i framtiden. </a:t>
                      </a:r>
                    </a:p>
                    <a:p>
                      <a:endParaRPr lang="sv-SE" sz="1200" baseline="0" dirty="0" smtClean="0"/>
                    </a:p>
                    <a:p>
                      <a:endParaRPr lang="sv-SE" sz="1200" baseline="0" dirty="0" smtClean="0"/>
                    </a:p>
                    <a:p>
                      <a:endParaRPr lang="sv-SE" sz="1200" baseline="0" dirty="0" smtClean="0"/>
                    </a:p>
                  </a:txBody>
                  <a:tcPr/>
                </a:tc>
                <a:tc>
                  <a:txBody>
                    <a:bodyPr/>
                    <a:lstStyle/>
                    <a:p>
                      <a:r>
                        <a:rPr lang="sv-SE" sz="1200" dirty="0" smtClean="0"/>
                        <a:t>Risker i</a:t>
                      </a:r>
                      <a:r>
                        <a:rPr lang="sv-SE" sz="1200" baseline="0" dirty="0" smtClean="0"/>
                        <a:t> väsentliga processer redovisas i verksamhetsplanen (dokumenteras i  det elektroniska ILS-systemet).</a:t>
                      </a:r>
                    </a:p>
                    <a:p>
                      <a:endParaRPr lang="sv-SE" sz="1200" dirty="0" smtClean="0"/>
                    </a:p>
                    <a:p>
                      <a:r>
                        <a:rPr lang="sv-SE" sz="1200" baseline="0" dirty="0" smtClean="0">
                          <a:solidFill>
                            <a:schemeClr val="tx1"/>
                          </a:solidFill>
                        </a:rPr>
                        <a:t>Sammanställning och analys av Lex Sarah-rapporter.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smtClean="0">
                          <a:solidFill>
                            <a:schemeClr val="tx1"/>
                          </a:solidFill>
                        </a:rPr>
                        <a:t>Sammanställning och analys av klagomålshantering.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smtClean="0"/>
                    </a:p>
                  </a:txBody>
                  <a:tcPr/>
                </a:tc>
                <a:tc>
                  <a:txBody>
                    <a:bodyPr/>
                    <a:lstStyle/>
                    <a:p>
                      <a:r>
                        <a:rPr lang="sv-SE" sz="1200" dirty="0" smtClean="0"/>
                        <a:t>Verksamhetsområdeschef</a:t>
                      </a:r>
                    </a:p>
                    <a:p>
                      <a:endParaRPr lang="sv-SE" sz="1200" dirty="0" smtClean="0"/>
                    </a:p>
                    <a:p>
                      <a:endParaRPr lang="sv-SE" sz="1200" dirty="0" smtClean="0"/>
                    </a:p>
                    <a:p>
                      <a:endParaRPr lang="sv-SE" sz="1200" dirty="0" smtClean="0"/>
                    </a:p>
                    <a:p>
                      <a:endParaRPr lang="sv-SE" sz="1200" dirty="0" smtClean="0"/>
                    </a:p>
                    <a:p>
                      <a:r>
                        <a:rPr lang="sv-SE" sz="1200" dirty="0" smtClean="0"/>
                        <a:t>Verksamhetsområdeschef</a:t>
                      </a:r>
                    </a:p>
                    <a:p>
                      <a:r>
                        <a:rPr lang="sv-SE" sz="1200" dirty="0" err="1" smtClean="0"/>
                        <a:t>Lex-Sarah-ansvarig</a:t>
                      </a:r>
                      <a:endParaRPr lang="sv-SE" sz="1200" dirty="0" smtClean="0"/>
                    </a:p>
                    <a:p>
                      <a:r>
                        <a:rPr lang="sv-SE" sz="1200" dirty="0" smtClean="0"/>
                        <a:t>Enhetschef</a:t>
                      </a:r>
                    </a:p>
                    <a:p>
                      <a:endParaRPr lang="sv-SE" sz="1200" dirty="0" smtClean="0"/>
                    </a:p>
                  </a:txBody>
                  <a:tcPr/>
                </a:tc>
              </a:tr>
              <a:tr h="1129529">
                <a:tc>
                  <a:txBody>
                    <a:bodyPr/>
                    <a:lstStyle/>
                    <a:p>
                      <a:endParaRPr lang="sv-SE" sz="1200" b="0" dirty="0" smtClean="0"/>
                    </a:p>
                  </a:txBody>
                  <a:tcPr/>
                </a:tc>
                <a:tc>
                  <a:txBody>
                    <a:bodyPr/>
                    <a:lstStyle/>
                    <a:p>
                      <a:endParaRPr lang="sv-SE" sz="12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Egenkontroll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Granskning</a:t>
                      </a:r>
                      <a:r>
                        <a:rPr lang="sv-SE" sz="1200" baseline="0" dirty="0" smtClean="0"/>
                        <a:t> av handläggning och dokumentation.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smtClean="0"/>
                    </a:p>
                  </a:txBody>
                  <a:tcPr/>
                </a:tc>
                <a:tc>
                  <a:txBody>
                    <a:bodyPr/>
                    <a:lstStyle/>
                    <a:p>
                      <a:r>
                        <a:rPr lang="sv-SE" sz="1200" dirty="0" smtClean="0"/>
                        <a:t>Enhetschef</a:t>
                      </a:r>
                    </a:p>
                    <a:p>
                      <a:r>
                        <a:rPr lang="sv-SE" sz="1200" dirty="0" smtClean="0"/>
                        <a:t>Biträdande</a:t>
                      </a:r>
                      <a:r>
                        <a:rPr lang="sv-SE" sz="1200" baseline="0" dirty="0" smtClean="0"/>
                        <a:t> enhetschef</a:t>
                      </a:r>
                    </a:p>
                    <a:p>
                      <a:r>
                        <a:rPr lang="sv-SE" sz="1200" baseline="0" dirty="0" smtClean="0"/>
                        <a:t>Medarbetare</a:t>
                      </a:r>
                      <a:endParaRPr lang="sv-SE" sz="1200" dirty="0" smtClean="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2011-05-11</a:t>
            </a:r>
            <a:endParaRPr lang="en-GB" dirty="0"/>
          </a:p>
        </p:txBody>
      </p:sp>
      <p:sp>
        <p:nvSpPr>
          <p:cNvPr id="3" name="Platshållare för bildnummer 2"/>
          <p:cNvSpPr>
            <a:spLocks noGrp="1"/>
          </p:cNvSpPr>
          <p:nvPr>
            <p:ph type="sldNum" sz="quarter" idx="11"/>
          </p:nvPr>
        </p:nvSpPr>
        <p:spPr/>
        <p:txBody>
          <a:bodyPr/>
          <a:lstStyle/>
          <a:p>
            <a:r>
              <a:rPr lang="en-GB" smtClean="0"/>
              <a:t>SIDAN </a:t>
            </a:r>
            <a:fld id="{D9DB9EAD-8AEE-40D8-9837-BCC6D60FAFF3}" type="slidenum">
              <a:rPr lang="en-GB" smtClean="0"/>
              <a:pPr/>
              <a:t>13</a:t>
            </a:fld>
            <a:endParaRPr lang="en-GB" dirty="0"/>
          </a:p>
        </p:txBody>
      </p:sp>
      <p:graphicFrame>
        <p:nvGraphicFramePr>
          <p:cNvPr id="4" name="Tabell 3"/>
          <p:cNvGraphicFramePr>
            <a:graphicFrameLocks noGrp="1"/>
          </p:cNvGraphicFramePr>
          <p:nvPr/>
        </p:nvGraphicFramePr>
        <p:xfrm>
          <a:off x="168535" y="193638"/>
          <a:ext cx="8814099" cy="5852160"/>
        </p:xfrm>
        <a:graphic>
          <a:graphicData uri="http://schemas.openxmlformats.org/drawingml/2006/table">
            <a:tbl>
              <a:tblPr firstRow="1" bandRow="1">
                <a:tableStyleId>{5C22544A-7EE6-4342-B048-85BDC9FD1C3A}</a:tableStyleId>
              </a:tblPr>
              <a:tblGrid>
                <a:gridCol w="2203525"/>
                <a:gridCol w="2541691"/>
                <a:gridCol w="2229327"/>
                <a:gridCol w="1839556"/>
              </a:tblGrid>
              <a:tr h="625961">
                <a:tc>
                  <a:txBody>
                    <a:bodyPr/>
                    <a:lstStyle/>
                    <a:p>
                      <a:r>
                        <a:rPr lang="sv-SE" dirty="0" smtClean="0"/>
                        <a:t>Krav </a:t>
                      </a:r>
                      <a:endParaRPr lang="sv-SE" dirty="0"/>
                    </a:p>
                  </a:txBody>
                  <a:tcPr/>
                </a:tc>
                <a:tc>
                  <a:txBody>
                    <a:bodyPr/>
                    <a:lstStyle/>
                    <a:p>
                      <a:r>
                        <a:rPr lang="sv-SE" dirty="0" smtClean="0"/>
                        <a:t>Processer/aktiviteter/rutiner</a:t>
                      </a:r>
                      <a:endParaRPr lang="sv-SE" dirty="0"/>
                    </a:p>
                  </a:txBody>
                  <a:tcPr/>
                </a:tc>
                <a:tc>
                  <a:txBody>
                    <a:bodyPr/>
                    <a:lstStyle/>
                    <a:p>
                      <a:r>
                        <a:rPr lang="sv-SE" dirty="0" smtClean="0"/>
                        <a:t>Uppföljning/metod</a:t>
                      </a:r>
                      <a:endParaRPr lang="sv-SE" dirty="0"/>
                    </a:p>
                  </a:txBody>
                  <a:tcPr/>
                </a:tc>
                <a:tc>
                  <a:txBody>
                    <a:bodyPr/>
                    <a:lstStyle/>
                    <a:p>
                      <a:r>
                        <a:rPr lang="sv-SE" dirty="0" smtClean="0"/>
                        <a:t>Ansvar</a:t>
                      </a:r>
                      <a:endParaRPr lang="sv-SE" dirty="0"/>
                    </a:p>
                  </a:txBody>
                  <a:tcPr/>
                </a:tc>
              </a:tr>
              <a:tr h="1520190">
                <a:tc>
                  <a:txBody>
                    <a:bodyPr/>
                    <a:lstStyle/>
                    <a:p>
                      <a:endParaRPr lang="sv-SE" sz="1200" b="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smtClean="0"/>
                        <a:t>Rapporter från tillsynsmyndigheter, revisorer, utredningar på området, forskning eller motsvarande bidrar till att risker eller behov av förbättring av verksamheten uppmärksammas.</a:t>
                      </a:r>
                      <a:endParaRPr lang="sv-SE" sz="1200" dirty="0" smtClean="0"/>
                    </a:p>
                    <a:p>
                      <a:pPr>
                        <a:buFontTx/>
                        <a:buNone/>
                      </a:pPr>
                      <a:endParaRPr lang="sv-SE" sz="1200" i="0" dirty="0" smtClean="0"/>
                    </a:p>
                    <a:p>
                      <a:pPr>
                        <a:buFontTx/>
                        <a:buNone/>
                      </a:pPr>
                      <a:endParaRPr lang="sv-SE" sz="1200" i="0" dirty="0" smtClean="0"/>
                    </a:p>
                    <a:p>
                      <a:pPr>
                        <a:buFontTx/>
                        <a:buNone/>
                      </a:pPr>
                      <a:endParaRPr lang="sv-SE" sz="1200" i="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Ledningsgruppen tar del av inkomna rapporter från tillsynsmyndigheter</a:t>
                      </a:r>
                      <a:r>
                        <a:rPr lang="sv-SE" sz="1200" baseline="0" dirty="0" smtClean="0"/>
                        <a:t> och revisorer. Ledningsgruppen har en omvärldsbevakning som därutöver omfattar forskning eller motsvarande. </a:t>
                      </a:r>
                    </a:p>
                    <a:p>
                      <a:endParaRPr lang="sv-SE" sz="1200" dirty="0" smtClean="0"/>
                    </a:p>
                  </a:txBody>
                  <a:tcPr/>
                </a:tc>
                <a:tc>
                  <a:txBody>
                    <a:bodyPr/>
                    <a:lstStyle/>
                    <a:p>
                      <a:r>
                        <a:rPr lang="sv-SE" sz="1200" baseline="0" dirty="0" smtClean="0"/>
                        <a:t>Verksamhetschef</a:t>
                      </a:r>
                    </a:p>
                    <a:p>
                      <a:r>
                        <a:rPr lang="sv-SE" sz="1200" baseline="0" dirty="0" smtClean="0"/>
                        <a:t>Enhetschef</a:t>
                      </a:r>
                      <a:endParaRPr lang="sv-SE" sz="1200" dirty="0" smtClean="0"/>
                    </a:p>
                  </a:txBody>
                  <a:tcPr/>
                </a:tc>
              </a:tr>
              <a:tr h="625961">
                <a:tc>
                  <a:txBody>
                    <a:bodyPr/>
                    <a:lstStyle/>
                    <a:p>
                      <a:endParaRPr lang="sv-SE" sz="1200" b="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smtClean="0"/>
                        <a:t>Förbättringar integreras i verksamheten/på enheten</a:t>
                      </a:r>
                      <a:endParaRPr lang="sv-SE"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aseline="0" dirty="0" smtClean="0"/>
                    </a:p>
                  </a:txBody>
                  <a:tcPr/>
                </a:tc>
                <a:tc>
                  <a:txBody>
                    <a:bodyPr/>
                    <a:lstStyle/>
                    <a:p>
                      <a:r>
                        <a:rPr lang="sv-SE" sz="1200" baseline="0" dirty="0" smtClean="0"/>
                        <a:t>Verksamhetsområdeschef</a:t>
                      </a:r>
                    </a:p>
                    <a:p>
                      <a:r>
                        <a:rPr lang="sv-SE" sz="1200" baseline="0" dirty="0" smtClean="0"/>
                        <a:t>Enhetschef</a:t>
                      </a:r>
                      <a:endParaRPr lang="sv-SE" sz="1200" dirty="0" smtClean="0"/>
                    </a:p>
                    <a:p>
                      <a:endParaRPr lang="sv-SE" sz="1200" dirty="0" smtClean="0"/>
                    </a:p>
                  </a:txBody>
                  <a:tcPr/>
                </a:tc>
              </a:tr>
              <a:tr h="2950957">
                <a:tc>
                  <a:txBody>
                    <a:bodyPr/>
                    <a:lstStyle/>
                    <a:p>
                      <a:r>
                        <a:rPr lang="sv-SE" sz="1200" b="1" i="1" dirty="0" smtClean="0"/>
                        <a:t>Egenkontroll</a:t>
                      </a:r>
                    </a:p>
                    <a:p>
                      <a:endParaRPr lang="sv-SE" sz="1200" b="0" i="0" dirty="0" smtClean="0"/>
                    </a:p>
                    <a:p>
                      <a:r>
                        <a:rPr lang="sv-SE" sz="1200" b="0" i="0" dirty="0" smtClean="0"/>
                        <a:t>2 § Vårdgivaren eller den som bedriver socialtjänst eller verksamhet enligt LSS ska utöva egenkontroll. </a:t>
                      </a:r>
                    </a:p>
                    <a:p>
                      <a:endParaRPr lang="sv-SE" sz="1200" b="0" i="0" dirty="0" smtClean="0"/>
                    </a:p>
                    <a:p>
                      <a:r>
                        <a:rPr lang="sv-SE" sz="1200" b="0" i="0" dirty="0" smtClean="0"/>
                        <a:t>Egenkontrollen ska göras med den frekvens och i den omfattning som krävs för att vårdgivaren eller</a:t>
                      </a:r>
                      <a:r>
                        <a:rPr lang="sv-SE" sz="1200" b="0" i="0" baseline="0" dirty="0" smtClean="0"/>
                        <a:t> den som bedriver socialtjänst eller verksamhet enligt LSS ska kunna säkra verksamhetens kvalitet</a:t>
                      </a:r>
                      <a:endParaRPr lang="sv-SE" sz="1200" b="0" i="0" dirty="0"/>
                    </a:p>
                  </a:txBody>
                  <a:tcPr/>
                </a:tc>
                <a:tc>
                  <a:txBody>
                    <a:bodyPr/>
                    <a:lstStyle/>
                    <a:p>
                      <a:r>
                        <a:rPr lang="sv-SE" sz="1200" i="0" dirty="0" smtClean="0"/>
                        <a:t>Ur</a:t>
                      </a:r>
                      <a:r>
                        <a:rPr lang="sv-SE" sz="1200" i="1" dirty="0" smtClean="0"/>
                        <a:t> Allmänna råd:</a:t>
                      </a:r>
                    </a:p>
                    <a:p>
                      <a:r>
                        <a:rPr lang="sv-SE" sz="1200" i="1" dirty="0" smtClean="0"/>
                        <a:t>Egenkontrollen</a:t>
                      </a:r>
                      <a:r>
                        <a:rPr lang="sv-SE" sz="1200" i="1" baseline="0" dirty="0" smtClean="0"/>
                        <a:t> kan innefatta</a:t>
                      </a:r>
                    </a:p>
                    <a:p>
                      <a:endParaRPr lang="sv-SE" sz="1200" i="1" baseline="0" dirty="0" smtClean="0"/>
                    </a:p>
                    <a:p>
                      <a:pPr>
                        <a:buFontTx/>
                        <a:buChar char="-"/>
                      </a:pPr>
                      <a:r>
                        <a:rPr lang="sv-SE" sz="1200" i="0" dirty="0" smtClean="0">
                          <a:solidFill>
                            <a:schemeClr val="tx1"/>
                          </a:solidFill>
                        </a:rPr>
                        <a:t>Jämförelser av verksamhetens resultat med uppgifter i nationella och regionala kvalitetsregister enligt 7 kap patientdatalagen</a:t>
                      </a:r>
                      <a:r>
                        <a:rPr lang="sv-SE" sz="1200" i="0" baseline="0" dirty="0" smtClean="0">
                          <a:solidFill>
                            <a:schemeClr val="tx1"/>
                          </a:solidFill>
                        </a:rPr>
                        <a:t> (2008:355)</a:t>
                      </a:r>
                    </a:p>
                    <a:p>
                      <a:pPr>
                        <a:buFontTx/>
                        <a:buNone/>
                      </a:pPr>
                      <a:endParaRPr lang="sv-SE" sz="1200" i="1" dirty="0" smtClean="0"/>
                    </a:p>
                    <a:p>
                      <a:pPr>
                        <a:buFontTx/>
                        <a:buChar char="-"/>
                      </a:pPr>
                      <a:r>
                        <a:rPr lang="sv-SE" sz="1200" i="0" dirty="0" smtClean="0"/>
                        <a:t> Jämförelser av verksamhetens resultat dels med uppgifter i öppna jämförelser, dels med resultat för andra verksamheter</a:t>
                      </a:r>
                    </a:p>
                    <a:p>
                      <a:pPr>
                        <a:buFontTx/>
                        <a:buNone/>
                      </a:pPr>
                      <a:endParaRPr lang="sv-SE" sz="1200" i="0" dirty="0" smtClean="0"/>
                    </a:p>
                  </a:txBody>
                  <a:tcPr/>
                </a:tc>
                <a:tc>
                  <a:txBody>
                    <a:bodyPr/>
                    <a:lstStyle/>
                    <a:p>
                      <a:r>
                        <a:rPr lang="sv-SE" sz="1200" dirty="0" smtClean="0"/>
                        <a:t>Verksamhetens</a:t>
                      </a:r>
                      <a:r>
                        <a:rPr lang="sv-SE" sz="1200" baseline="0" dirty="0" smtClean="0"/>
                        <a:t> ledning tar del av och använder för målen relevanta uppgifter för att använda dem för verksamhetens utveckling.</a:t>
                      </a:r>
                      <a:endParaRPr lang="sv-SE" sz="1200" dirty="0" smtClean="0"/>
                    </a:p>
                    <a:p>
                      <a:endParaRPr lang="sv-SE" sz="1200" dirty="0" smtClean="0"/>
                    </a:p>
                    <a:p>
                      <a:endParaRPr lang="sv-SE" sz="1200" dirty="0" smtClean="0"/>
                    </a:p>
                    <a:p>
                      <a:r>
                        <a:rPr lang="sv-SE" sz="1200" dirty="0" smtClean="0"/>
                        <a:t>Verksamhetens ledning tar del av Socialstyrelsens</a:t>
                      </a:r>
                      <a:r>
                        <a:rPr lang="sv-SE" sz="1200" baseline="0" dirty="0" smtClean="0"/>
                        <a:t> återkommande rapporter ”Öppna jämförelser”, stadens jämförelser mellan stadsdelarna och motsvarande. Uppgifter relevanta för målen används för att förbättra verksamheten.</a:t>
                      </a:r>
                    </a:p>
                    <a:p>
                      <a:endParaRPr lang="sv-SE" sz="1200" baseline="0" dirty="0" smtClean="0"/>
                    </a:p>
                  </a:txBody>
                  <a:tcPr/>
                </a:tc>
                <a:tc>
                  <a:txBody>
                    <a:bodyPr/>
                    <a:lstStyle/>
                    <a:p>
                      <a:r>
                        <a:rPr lang="sv-SE" sz="1200" dirty="0" smtClean="0"/>
                        <a:t>Verksamhetsområdeschef</a:t>
                      </a:r>
                    </a:p>
                    <a:p>
                      <a:r>
                        <a:rPr lang="sv-SE" sz="1200" dirty="0" smtClean="0"/>
                        <a:t>Enhetschef</a:t>
                      </a:r>
                    </a:p>
                    <a:p>
                      <a:r>
                        <a:rPr lang="sv-SE" sz="1200" dirty="0" smtClean="0"/>
                        <a:t>Verksamhetschef</a:t>
                      </a:r>
                      <a:r>
                        <a:rPr lang="sv-SE" sz="1200" baseline="0" dirty="0" smtClean="0"/>
                        <a:t> enl. HSL</a:t>
                      </a:r>
                    </a:p>
                    <a:p>
                      <a:endParaRPr lang="sv-SE" sz="1200" dirty="0" smtClean="0"/>
                    </a:p>
                    <a:p>
                      <a:endParaRPr lang="sv-SE" sz="1200" dirty="0" smtClean="0"/>
                    </a:p>
                    <a:p>
                      <a:endParaRPr lang="sv-SE" sz="1200" dirty="0" smtClean="0"/>
                    </a:p>
                    <a:p>
                      <a:endParaRPr lang="sv-SE" sz="1200" dirty="0" smtClean="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2011-05-11</a:t>
            </a:r>
            <a:endParaRPr lang="en-GB" dirty="0"/>
          </a:p>
        </p:txBody>
      </p:sp>
      <p:sp>
        <p:nvSpPr>
          <p:cNvPr id="3" name="Platshållare för bildnummer 2"/>
          <p:cNvSpPr>
            <a:spLocks noGrp="1"/>
          </p:cNvSpPr>
          <p:nvPr>
            <p:ph type="sldNum" sz="quarter" idx="11"/>
          </p:nvPr>
        </p:nvSpPr>
        <p:spPr/>
        <p:txBody>
          <a:bodyPr/>
          <a:lstStyle/>
          <a:p>
            <a:r>
              <a:rPr lang="en-GB" smtClean="0"/>
              <a:t>SIDAN </a:t>
            </a:r>
            <a:fld id="{D9DB9EAD-8AEE-40D8-9837-BCC6D60FAFF3}" type="slidenum">
              <a:rPr lang="en-GB" smtClean="0"/>
              <a:pPr/>
              <a:t>14</a:t>
            </a:fld>
            <a:endParaRPr lang="en-GB" dirty="0"/>
          </a:p>
        </p:txBody>
      </p:sp>
      <p:graphicFrame>
        <p:nvGraphicFramePr>
          <p:cNvPr id="4" name="Tabell 3"/>
          <p:cNvGraphicFramePr>
            <a:graphicFrameLocks noGrp="1"/>
          </p:cNvGraphicFramePr>
          <p:nvPr/>
        </p:nvGraphicFramePr>
        <p:xfrm>
          <a:off x="157779" y="150608"/>
          <a:ext cx="8814099" cy="5958143"/>
        </p:xfrm>
        <a:graphic>
          <a:graphicData uri="http://schemas.openxmlformats.org/drawingml/2006/table">
            <a:tbl>
              <a:tblPr firstRow="1" bandRow="1">
                <a:tableStyleId>{5C22544A-7EE6-4342-B048-85BDC9FD1C3A}</a:tableStyleId>
              </a:tblPr>
              <a:tblGrid>
                <a:gridCol w="2203525"/>
                <a:gridCol w="2541691"/>
                <a:gridCol w="2229327"/>
                <a:gridCol w="1839556"/>
              </a:tblGrid>
              <a:tr h="627010">
                <a:tc>
                  <a:txBody>
                    <a:bodyPr/>
                    <a:lstStyle/>
                    <a:p>
                      <a:r>
                        <a:rPr lang="sv-SE" dirty="0" smtClean="0"/>
                        <a:t>Krav </a:t>
                      </a:r>
                      <a:endParaRPr lang="sv-SE" dirty="0"/>
                    </a:p>
                  </a:txBody>
                  <a:tcPr/>
                </a:tc>
                <a:tc>
                  <a:txBody>
                    <a:bodyPr/>
                    <a:lstStyle/>
                    <a:p>
                      <a:r>
                        <a:rPr lang="sv-SE" dirty="0" smtClean="0"/>
                        <a:t>Processer/aktiviteter/rutiner</a:t>
                      </a:r>
                      <a:endParaRPr lang="sv-SE" dirty="0"/>
                    </a:p>
                  </a:txBody>
                  <a:tcPr/>
                </a:tc>
                <a:tc>
                  <a:txBody>
                    <a:bodyPr/>
                    <a:lstStyle/>
                    <a:p>
                      <a:r>
                        <a:rPr lang="sv-SE" dirty="0" smtClean="0"/>
                        <a:t>Uppföljning/metod</a:t>
                      </a:r>
                      <a:endParaRPr lang="sv-SE" dirty="0"/>
                    </a:p>
                  </a:txBody>
                  <a:tcPr/>
                </a:tc>
                <a:tc>
                  <a:txBody>
                    <a:bodyPr/>
                    <a:lstStyle/>
                    <a:p>
                      <a:r>
                        <a:rPr lang="sv-SE" dirty="0" smtClean="0"/>
                        <a:t>Ansvar</a:t>
                      </a:r>
                      <a:endParaRPr lang="sv-SE" dirty="0"/>
                    </a:p>
                  </a:txBody>
                  <a:tcPr/>
                </a:tc>
              </a:tr>
              <a:tr h="806155">
                <a:tc>
                  <a:txBody>
                    <a:bodyPr/>
                    <a:lstStyle/>
                    <a:p>
                      <a:endParaRPr lang="sv-SE" sz="1200" dirty="0"/>
                    </a:p>
                  </a:txBody>
                  <a:tcPr/>
                </a:tc>
                <a:tc>
                  <a:txBody>
                    <a:bodyPr/>
                    <a:lstStyle/>
                    <a:p>
                      <a:pPr>
                        <a:buFontTx/>
                        <a:buChar char="-"/>
                      </a:pPr>
                      <a:r>
                        <a:rPr lang="sv-SE" sz="1200" i="0" dirty="0" smtClean="0"/>
                        <a:t> jämförelser av verksamhetens nuvarande resultat med tidigare resultat</a:t>
                      </a:r>
                    </a:p>
                  </a:txBody>
                  <a:tcPr/>
                </a:tc>
                <a:tc>
                  <a:txBody>
                    <a:bodyPr/>
                    <a:lstStyle/>
                    <a:p>
                      <a:r>
                        <a:rPr lang="sv-SE" sz="1200" baseline="0" dirty="0" smtClean="0"/>
                        <a:t>Resultaten mellan verksamhetsåren analyseras för att förbättra verksamheten. </a:t>
                      </a:r>
                    </a:p>
                    <a:p>
                      <a:endParaRPr lang="sv-SE" sz="1200" baseline="0" dirty="0" smtClean="0"/>
                    </a:p>
                  </a:txBody>
                  <a:tcPr/>
                </a:tc>
                <a:tc>
                  <a:txBody>
                    <a:bodyPr/>
                    <a:lstStyle/>
                    <a:p>
                      <a:r>
                        <a:rPr lang="sv-SE" sz="1200" dirty="0" smtClean="0"/>
                        <a:t>Verksamhetsområdeschef</a:t>
                      </a:r>
                    </a:p>
                    <a:p>
                      <a:r>
                        <a:rPr lang="sv-SE" sz="1200" dirty="0" smtClean="0"/>
                        <a:t>Enhetschef</a:t>
                      </a:r>
                    </a:p>
                    <a:p>
                      <a:endParaRPr lang="sv-SE" sz="1200" dirty="0" smtClean="0"/>
                    </a:p>
                    <a:p>
                      <a:endParaRPr lang="sv-SE" sz="1200" baseline="0" dirty="0" smtClean="0"/>
                    </a:p>
                  </a:txBody>
                  <a:tcPr/>
                </a:tc>
              </a:tr>
              <a:tr h="1164447">
                <a:tc>
                  <a:txBody>
                    <a:bodyPr/>
                    <a:lstStyle/>
                    <a:p>
                      <a:endParaRPr lang="sv-SE" sz="1200" dirty="0"/>
                    </a:p>
                  </a:txBody>
                  <a:tcPr/>
                </a:tc>
                <a:tc>
                  <a:txBody>
                    <a:bodyPr/>
                    <a:lstStyle/>
                    <a:p>
                      <a:pPr>
                        <a:buFontTx/>
                        <a:buChar char="-"/>
                      </a:pPr>
                      <a:r>
                        <a:rPr lang="sv-SE" sz="1200" i="0" dirty="0" smtClean="0"/>
                        <a:t> målgruppsundersökningar</a:t>
                      </a:r>
                    </a:p>
                  </a:txBody>
                  <a:tcPr/>
                </a:tc>
                <a:tc>
                  <a:txBody>
                    <a:bodyPr/>
                    <a:lstStyle/>
                    <a:p>
                      <a:r>
                        <a:rPr lang="sv-SE" sz="1200" baseline="0" dirty="0" smtClean="0"/>
                        <a:t>Exempelvis: </a:t>
                      </a:r>
                    </a:p>
                    <a:p>
                      <a:r>
                        <a:rPr lang="sv-SE" sz="1200" baseline="0" dirty="0" smtClean="0"/>
                        <a:t>brukarenkäter,</a:t>
                      </a:r>
                    </a:p>
                    <a:p>
                      <a:r>
                        <a:rPr lang="sv-SE" sz="1200" baseline="0" dirty="0" smtClean="0"/>
                        <a:t>fokusgrupper,</a:t>
                      </a:r>
                    </a:p>
                    <a:p>
                      <a:r>
                        <a:rPr lang="sv-SE" sz="1200" baseline="0" dirty="0" smtClean="0"/>
                        <a:t>systematisering av enskildas utvärdering av insats. </a:t>
                      </a:r>
                    </a:p>
                    <a:p>
                      <a:endParaRPr lang="sv-SE" sz="1200" baseline="0" dirty="0" smtClean="0"/>
                    </a:p>
                  </a:txBody>
                  <a:tcPr/>
                </a:tc>
                <a:tc>
                  <a:txBody>
                    <a:bodyPr/>
                    <a:lstStyle/>
                    <a:p>
                      <a:r>
                        <a:rPr lang="sv-SE" sz="1200" dirty="0" smtClean="0"/>
                        <a:t>Verksamhetsområdeschef</a:t>
                      </a:r>
                    </a:p>
                    <a:p>
                      <a:r>
                        <a:rPr lang="sv-SE" sz="1200" dirty="0" smtClean="0"/>
                        <a:t>Enhetschef</a:t>
                      </a:r>
                    </a:p>
                    <a:p>
                      <a:r>
                        <a:rPr lang="sv-SE" sz="1200" dirty="0" smtClean="0"/>
                        <a:t>Biträdande</a:t>
                      </a:r>
                      <a:r>
                        <a:rPr lang="sv-SE" sz="1200" baseline="0" dirty="0" smtClean="0"/>
                        <a:t> enhetschef</a:t>
                      </a:r>
                    </a:p>
                    <a:p>
                      <a:r>
                        <a:rPr lang="sv-SE" sz="1200" baseline="0" dirty="0" smtClean="0"/>
                        <a:t>Medarbetare</a:t>
                      </a:r>
                      <a:endParaRPr lang="sv-SE" sz="1200" dirty="0" smtClean="0"/>
                    </a:p>
                  </a:txBody>
                  <a:tcPr/>
                </a:tc>
              </a:tr>
              <a:tr h="985301">
                <a:tc>
                  <a:txBody>
                    <a:bodyPr/>
                    <a:lstStyle/>
                    <a:p>
                      <a:endParaRPr lang="sv-SE"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sv-SE" sz="1200" i="0" baseline="0" dirty="0" smtClean="0"/>
                        <a:t> </a:t>
                      </a:r>
                      <a:r>
                        <a:rPr lang="sv-SE" sz="1200" i="0" dirty="0" smtClean="0"/>
                        <a:t>granskning av journaler, akter och annan dokumentation</a:t>
                      </a:r>
                    </a:p>
                    <a:p>
                      <a:pPr>
                        <a:buFontTx/>
                        <a:buChar char="-"/>
                      </a:pPr>
                      <a:endParaRPr lang="sv-SE" sz="1200" i="0" baseline="0" dirty="0" smtClean="0"/>
                    </a:p>
                    <a:p>
                      <a:pPr>
                        <a:buFontTx/>
                        <a:buNone/>
                      </a:pPr>
                      <a:endParaRPr lang="sv-SE" sz="1200" i="0" baseline="0" dirty="0" smtClean="0"/>
                    </a:p>
                  </a:txBody>
                  <a:tcPr/>
                </a:tc>
                <a:tc>
                  <a:txBody>
                    <a:bodyPr/>
                    <a:lstStyle/>
                    <a:p>
                      <a:r>
                        <a:rPr lang="sv-SE" sz="1200" baseline="0" dirty="0" smtClean="0">
                          <a:solidFill>
                            <a:schemeClr val="tx1"/>
                          </a:solidFill>
                        </a:rPr>
                        <a:t>Granskning av akter och annan dokumentation sker fortlöpande under handläggningen. </a:t>
                      </a:r>
                    </a:p>
                    <a:p>
                      <a:endParaRPr lang="sv-SE" sz="1200" baseline="0" dirty="0" smtClean="0"/>
                    </a:p>
                  </a:txBody>
                  <a:tcPr/>
                </a:tc>
                <a:tc>
                  <a:txBody>
                    <a:bodyPr/>
                    <a:lstStyle/>
                    <a:p>
                      <a:pPr algn="l"/>
                      <a:r>
                        <a:rPr lang="sv-SE" sz="1200" baseline="0" dirty="0" smtClean="0">
                          <a:solidFill>
                            <a:schemeClr val="tx1"/>
                          </a:solidFill>
                        </a:rPr>
                        <a:t>Enhetschef</a:t>
                      </a:r>
                    </a:p>
                    <a:p>
                      <a:pPr algn="l"/>
                      <a:r>
                        <a:rPr lang="sv-SE" sz="1200" baseline="0" dirty="0" smtClean="0">
                          <a:solidFill>
                            <a:schemeClr val="tx1"/>
                          </a:solidFill>
                        </a:rPr>
                        <a:t>Verksamhetschef enl. HSL</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smtClean="0">
                          <a:solidFill>
                            <a:schemeClr val="tx1"/>
                          </a:solidFill>
                        </a:rPr>
                        <a:t>Biträdande enhetschef</a:t>
                      </a:r>
                    </a:p>
                    <a:p>
                      <a:pPr algn="l"/>
                      <a:r>
                        <a:rPr lang="sv-SE" sz="1200" baseline="0" dirty="0" smtClean="0">
                          <a:solidFill>
                            <a:schemeClr val="tx1"/>
                          </a:solidFill>
                        </a:rPr>
                        <a:t>Medarbetare</a:t>
                      </a:r>
                    </a:p>
                    <a:p>
                      <a:pPr algn="ctr"/>
                      <a:endParaRPr lang="sv-SE" sz="1200" baseline="0" dirty="0" smtClean="0">
                        <a:solidFill>
                          <a:schemeClr val="tx1"/>
                        </a:solidFill>
                      </a:endParaRPr>
                    </a:p>
                  </a:txBody>
                  <a:tcPr/>
                </a:tc>
              </a:tr>
              <a:tr h="985301">
                <a:tc>
                  <a:txBody>
                    <a:bodyPr/>
                    <a:lstStyle/>
                    <a:p>
                      <a:endParaRPr lang="sv-SE"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i="0" baseline="0" dirty="0" smtClean="0"/>
                        <a:t>undersökning av om det finns förhållningssätt och attityder hos personalen som kan leda till brister i verksamhetens kvalitet</a:t>
                      </a:r>
                    </a:p>
                    <a:p>
                      <a:pPr>
                        <a:buFontTx/>
                        <a:buNone/>
                      </a:pPr>
                      <a:endParaRPr lang="sv-SE" sz="1200" i="0" baseline="0" dirty="0" smtClean="0"/>
                    </a:p>
                  </a:txBody>
                  <a:tcPr/>
                </a:tc>
                <a:tc>
                  <a:txBody>
                    <a:bodyPr/>
                    <a:lstStyle/>
                    <a:p>
                      <a:r>
                        <a:rPr lang="sv-SE" sz="1200" dirty="0" smtClean="0"/>
                        <a:t>Attityder och förhållningssätt hos personalen synliggörs i det dagliga arbetet, i samband</a:t>
                      </a:r>
                      <a:r>
                        <a:rPr lang="sv-SE" sz="1200" baseline="0" dirty="0" smtClean="0"/>
                        <a:t> med arbetsledning, handledning och arbetsmöten.  </a:t>
                      </a:r>
                    </a:p>
                  </a:txBody>
                  <a:tcPr/>
                </a:tc>
                <a:tc>
                  <a:txBody>
                    <a:bodyPr/>
                    <a:lstStyle/>
                    <a:p>
                      <a:pPr algn="l"/>
                      <a:r>
                        <a:rPr lang="sv-SE" sz="1200" dirty="0" smtClean="0">
                          <a:solidFill>
                            <a:schemeClr val="tx1"/>
                          </a:solidFill>
                        </a:rPr>
                        <a:t>Verksamhetsområdeschef</a:t>
                      </a:r>
                    </a:p>
                    <a:p>
                      <a:pPr algn="l"/>
                      <a:r>
                        <a:rPr lang="sv-SE" sz="1200" dirty="0" smtClean="0">
                          <a:solidFill>
                            <a:schemeClr val="tx1"/>
                          </a:solidFill>
                        </a:rPr>
                        <a:t>Enhetschef</a:t>
                      </a:r>
                    </a:p>
                    <a:p>
                      <a:pPr algn="l"/>
                      <a:r>
                        <a:rPr lang="sv-SE" sz="1200" dirty="0" smtClean="0">
                          <a:solidFill>
                            <a:schemeClr val="tx1"/>
                          </a:solidFill>
                        </a:rPr>
                        <a:t>Biträdande enhetschef</a:t>
                      </a:r>
                    </a:p>
                    <a:p>
                      <a:pPr algn="l"/>
                      <a:r>
                        <a:rPr lang="sv-SE" sz="1200" dirty="0" smtClean="0">
                          <a:solidFill>
                            <a:schemeClr val="tx1"/>
                          </a:solidFill>
                        </a:rPr>
                        <a:t>Medarbetare </a:t>
                      </a:r>
                    </a:p>
                    <a:p>
                      <a:pPr algn="l"/>
                      <a:endParaRPr lang="sv-SE" sz="1200" dirty="0" smtClean="0"/>
                    </a:p>
                  </a:txBody>
                  <a:tcPr/>
                </a:tc>
              </a:tr>
              <a:tr h="1294703">
                <a:tc>
                  <a:txBody>
                    <a:bodyPr/>
                    <a:lstStyle/>
                    <a:p>
                      <a:endParaRPr lang="sv-SE" sz="1200" dirty="0"/>
                    </a:p>
                  </a:txBody>
                  <a:tcPr/>
                </a:tc>
                <a:tc>
                  <a:txBody>
                    <a:bodyPr/>
                    <a:lstStyle/>
                    <a:p>
                      <a:pPr>
                        <a:buFontTx/>
                        <a:buNone/>
                      </a:pPr>
                      <a:endParaRPr lang="sv-SE" sz="1200" i="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smtClean="0"/>
                        <a:t>Sammanställning/analys av inkomna synpunkter och klagomål av bl.a. attityder, förhållningssätt/bemötande. Varje tertialrapport.</a:t>
                      </a:r>
                    </a:p>
                    <a:p>
                      <a:endParaRPr lang="sv-SE" sz="1200" baseline="0" dirty="0" smtClean="0">
                        <a:solidFill>
                          <a:srgbClr val="C00000"/>
                        </a:solidFill>
                      </a:endParaRPr>
                    </a:p>
                  </a:txBody>
                  <a:tcPr/>
                </a:tc>
                <a:tc>
                  <a:txBody>
                    <a:bodyPr/>
                    <a:lstStyle/>
                    <a:p>
                      <a:pPr algn="l"/>
                      <a:r>
                        <a:rPr lang="sv-SE" sz="1200" dirty="0" smtClean="0"/>
                        <a:t>Verksamhetsområdeschef</a:t>
                      </a:r>
                    </a:p>
                    <a:p>
                      <a:pPr algn="l"/>
                      <a:r>
                        <a:rPr lang="sv-SE" sz="1200" dirty="0" smtClean="0"/>
                        <a:t>Enhetschef</a:t>
                      </a: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2011-05-11</a:t>
            </a:r>
            <a:endParaRPr lang="en-GB" dirty="0"/>
          </a:p>
        </p:txBody>
      </p:sp>
      <p:sp>
        <p:nvSpPr>
          <p:cNvPr id="3" name="Platshållare för bildnummer 2"/>
          <p:cNvSpPr>
            <a:spLocks noGrp="1"/>
          </p:cNvSpPr>
          <p:nvPr>
            <p:ph type="sldNum" sz="quarter" idx="11"/>
          </p:nvPr>
        </p:nvSpPr>
        <p:spPr/>
        <p:txBody>
          <a:bodyPr/>
          <a:lstStyle/>
          <a:p>
            <a:r>
              <a:rPr lang="en-GB" smtClean="0"/>
              <a:t>SIDAN </a:t>
            </a:r>
            <a:fld id="{D9DB9EAD-8AEE-40D8-9837-BCC6D60FAFF3}" type="slidenum">
              <a:rPr lang="en-GB" smtClean="0"/>
              <a:pPr/>
              <a:t>15</a:t>
            </a:fld>
            <a:endParaRPr lang="en-GB" dirty="0"/>
          </a:p>
        </p:txBody>
      </p:sp>
      <p:graphicFrame>
        <p:nvGraphicFramePr>
          <p:cNvPr id="5" name="Tabell 4"/>
          <p:cNvGraphicFramePr>
            <a:graphicFrameLocks noGrp="1"/>
          </p:cNvGraphicFramePr>
          <p:nvPr/>
        </p:nvGraphicFramePr>
        <p:xfrm>
          <a:off x="168537" y="213660"/>
          <a:ext cx="8814099" cy="5669280"/>
        </p:xfrm>
        <a:graphic>
          <a:graphicData uri="http://schemas.openxmlformats.org/drawingml/2006/table">
            <a:tbl>
              <a:tblPr firstRow="1" bandRow="1">
                <a:tableStyleId>{5C22544A-7EE6-4342-B048-85BDC9FD1C3A}</a:tableStyleId>
              </a:tblPr>
              <a:tblGrid>
                <a:gridCol w="2203525"/>
                <a:gridCol w="2541691"/>
                <a:gridCol w="2229327"/>
                <a:gridCol w="1839556"/>
              </a:tblGrid>
              <a:tr h="369216">
                <a:tc>
                  <a:txBody>
                    <a:bodyPr/>
                    <a:lstStyle/>
                    <a:p>
                      <a:r>
                        <a:rPr lang="sv-SE" dirty="0" smtClean="0"/>
                        <a:t>Krav </a:t>
                      </a:r>
                      <a:endParaRPr lang="sv-SE" dirty="0"/>
                    </a:p>
                  </a:txBody>
                  <a:tcPr/>
                </a:tc>
                <a:tc>
                  <a:txBody>
                    <a:bodyPr/>
                    <a:lstStyle/>
                    <a:p>
                      <a:r>
                        <a:rPr lang="sv-SE" dirty="0" smtClean="0"/>
                        <a:t>Processer/aktiviteter/rutiner</a:t>
                      </a:r>
                      <a:endParaRPr lang="sv-SE" dirty="0"/>
                    </a:p>
                  </a:txBody>
                  <a:tcPr/>
                </a:tc>
                <a:tc>
                  <a:txBody>
                    <a:bodyPr/>
                    <a:lstStyle/>
                    <a:p>
                      <a:r>
                        <a:rPr lang="sv-SE" dirty="0" smtClean="0"/>
                        <a:t>Uppföljning/metod</a:t>
                      </a:r>
                      <a:endParaRPr lang="sv-SE" dirty="0"/>
                    </a:p>
                  </a:txBody>
                  <a:tcPr/>
                </a:tc>
                <a:tc>
                  <a:txBody>
                    <a:bodyPr/>
                    <a:lstStyle/>
                    <a:p>
                      <a:r>
                        <a:rPr lang="sv-SE" dirty="0" smtClean="0"/>
                        <a:t>Ansvar</a:t>
                      </a:r>
                      <a:endParaRPr lang="sv-SE" dirty="0"/>
                    </a:p>
                  </a:txBody>
                  <a:tcPr/>
                </a:tc>
              </a:tr>
              <a:tr h="369216">
                <a:tc>
                  <a:txBody>
                    <a:bodyPr/>
                    <a:lstStyle/>
                    <a:p>
                      <a:endParaRPr lang="sv-SE"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i="0" baseline="0" dirty="0" smtClean="0">
                          <a:solidFill>
                            <a:srgbClr val="C00000"/>
                          </a:solidFill>
                        </a:rPr>
                        <a:t> </a:t>
                      </a:r>
                      <a:r>
                        <a:rPr lang="sv-SE" sz="1200" i="0" baseline="0" dirty="0" smtClean="0">
                          <a:solidFill>
                            <a:schemeClr val="tx1"/>
                          </a:solidFill>
                        </a:rPr>
                        <a:t>analys av uppgifter från patientnämnder</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i="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i="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i="0" dirty="0" smtClean="0">
                        <a:solidFill>
                          <a:schemeClr val="tx1"/>
                        </a:solidFill>
                      </a:endParaRPr>
                    </a:p>
                  </a:txBody>
                  <a:tcPr/>
                </a:tc>
                <a:tc>
                  <a:txBody>
                    <a:bodyPr/>
                    <a:lstStyle/>
                    <a:p>
                      <a:pPr>
                        <a:buFontTx/>
                        <a:buNone/>
                      </a:pPr>
                      <a:r>
                        <a:rPr lang="sv-SE" sz="1200" baseline="0" dirty="0" smtClean="0">
                          <a:solidFill>
                            <a:schemeClr val="tx1"/>
                          </a:solidFill>
                        </a:rPr>
                        <a:t>Verksamhetens ledning tar del av relevanta resultat och använder dem för verksamhetens utveckling. </a:t>
                      </a:r>
                    </a:p>
                  </a:txBody>
                  <a:tcPr/>
                </a:tc>
                <a:tc>
                  <a:txBody>
                    <a:bodyPr/>
                    <a:lstStyle/>
                    <a:p>
                      <a:pPr algn="l"/>
                      <a:r>
                        <a:rPr lang="sv-SE" sz="1200" dirty="0" smtClean="0">
                          <a:solidFill>
                            <a:schemeClr val="tx1"/>
                          </a:solidFill>
                        </a:rPr>
                        <a:t>Verksamhetsområdeschef</a:t>
                      </a:r>
                    </a:p>
                    <a:p>
                      <a:pPr algn="l"/>
                      <a:r>
                        <a:rPr lang="sv-SE" sz="1200" dirty="0" smtClean="0">
                          <a:solidFill>
                            <a:schemeClr val="tx1"/>
                          </a:solidFill>
                        </a:rPr>
                        <a:t>Enhetschef</a:t>
                      </a:r>
                    </a:p>
                    <a:p>
                      <a:pPr algn="l"/>
                      <a:r>
                        <a:rPr lang="sv-SE" sz="1200" dirty="0" smtClean="0">
                          <a:solidFill>
                            <a:schemeClr val="tx1"/>
                          </a:solidFill>
                        </a:rPr>
                        <a:t>Verksamhetschef</a:t>
                      </a:r>
                      <a:r>
                        <a:rPr lang="sv-SE" sz="1200" baseline="0" dirty="0" smtClean="0">
                          <a:solidFill>
                            <a:schemeClr val="tx1"/>
                          </a:solidFill>
                        </a:rPr>
                        <a:t> enl.  HSL</a:t>
                      </a:r>
                      <a:endParaRPr lang="sv-SE" sz="1200" dirty="0" smtClean="0">
                        <a:solidFill>
                          <a:schemeClr val="tx1"/>
                        </a:solidFill>
                      </a:endParaRPr>
                    </a:p>
                    <a:p>
                      <a:pPr algn="l"/>
                      <a:endParaRPr lang="sv-SE" sz="1200" dirty="0" smtClean="0">
                        <a:solidFill>
                          <a:srgbClr val="C00000"/>
                        </a:solidFill>
                      </a:endParaRPr>
                    </a:p>
                  </a:txBody>
                  <a:tcPr/>
                </a:tc>
              </a:tr>
              <a:tr h="369216">
                <a:tc>
                  <a:txBody>
                    <a:bodyPr/>
                    <a:lstStyle/>
                    <a:p>
                      <a:endParaRPr lang="sv-SE"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i="0" baseline="0" dirty="0" smtClean="0">
                          <a:solidFill>
                            <a:schemeClr val="tx1"/>
                          </a:solidFill>
                        </a:rPr>
                        <a:t>inhämtande av synpunkter från revisorer och intressenter.</a:t>
                      </a:r>
                    </a:p>
                  </a:txBody>
                  <a:tcPr/>
                </a:tc>
                <a:tc>
                  <a:txBody>
                    <a:bodyPr/>
                    <a:lstStyle/>
                    <a:p>
                      <a:endParaRPr lang="sv-SE" sz="1200" dirty="0" smtClean="0"/>
                    </a:p>
                  </a:txBody>
                  <a:tcPr/>
                </a:tc>
                <a:tc>
                  <a:txBody>
                    <a:bodyPr/>
                    <a:lstStyle/>
                    <a:p>
                      <a:pPr algn="l"/>
                      <a:r>
                        <a:rPr lang="sv-SE" sz="1200" dirty="0" smtClean="0">
                          <a:solidFill>
                            <a:schemeClr val="tx1"/>
                          </a:solidFill>
                        </a:rPr>
                        <a:t>Verksamhetsområdeschef</a:t>
                      </a:r>
                    </a:p>
                    <a:p>
                      <a:pPr algn="l"/>
                      <a:r>
                        <a:rPr lang="sv-SE" sz="1200" dirty="0" smtClean="0">
                          <a:solidFill>
                            <a:schemeClr val="tx1"/>
                          </a:solidFill>
                        </a:rPr>
                        <a:t>Enhetschef</a:t>
                      </a:r>
                    </a:p>
                  </a:txBody>
                  <a:tcPr/>
                </a:tc>
              </a:tr>
              <a:tr h="369216">
                <a:tc>
                  <a:txBody>
                    <a:bodyPr/>
                    <a:lstStyle/>
                    <a:p>
                      <a:r>
                        <a:rPr lang="sv-SE" sz="1200" b="1" dirty="0" smtClean="0"/>
                        <a:t>Utredning av avvikelser</a:t>
                      </a:r>
                    </a:p>
                    <a:p>
                      <a:r>
                        <a:rPr lang="sv-SE" sz="1200" b="1" i="1" dirty="0" smtClean="0"/>
                        <a:t>Klagomål och synpunkter</a:t>
                      </a:r>
                    </a:p>
                    <a:p>
                      <a:r>
                        <a:rPr lang="sv-SE" sz="1200" b="0" i="0" dirty="0" smtClean="0"/>
                        <a:t>3 § Vårdgivaren eller</a:t>
                      </a:r>
                      <a:r>
                        <a:rPr lang="sv-SE" sz="1200" b="0" i="0" baseline="0" dirty="0" smtClean="0"/>
                        <a:t> den som bedriver socialtjänst eller verksamhet enligt LSS ska ta emot och utreda klagomål och synpunkter på verksamhetens kvalitet från</a:t>
                      </a:r>
                    </a:p>
                    <a:p>
                      <a:pPr marL="228600" indent="-228600">
                        <a:buAutoNum type="arabicPeriod"/>
                      </a:pPr>
                      <a:r>
                        <a:rPr lang="sv-SE" sz="1200" b="0" i="0" baseline="0" dirty="0" smtClean="0"/>
                        <a:t>vård- och omsorgstagare och deras närstående</a:t>
                      </a:r>
                    </a:p>
                    <a:p>
                      <a:pPr marL="228600" indent="-228600">
                        <a:buAutoNum type="arabicPeriod"/>
                      </a:pPr>
                      <a:r>
                        <a:rPr lang="sv-SE" sz="1200" b="0" i="0" baseline="0" dirty="0" smtClean="0"/>
                        <a:t>personal</a:t>
                      </a:r>
                    </a:p>
                    <a:p>
                      <a:pPr marL="228600" indent="-228600">
                        <a:buAutoNum type="arabicPeriod"/>
                      </a:pPr>
                      <a:r>
                        <a:rPr lang="sv-SE" sz="1200" b="0" i="0" baseline="0" dirty="0" smtClean="0"/>
                        <a:t>vårdgivare</a:t>
                      </a:r>
                    </a:p>
                    <a:p>
                      <a:pPr marL="228600" indent="-228600">
                        <a:buAutoNum type="arabicPeriod"/>
                      </a:pPr>
                      <a:r>
                        <a:rPr lang="sv-SE" sz="1200" b="0" i="0" baseline="0" dirty="0" smtClean="0"/>
                        <a:t>de som bedriver socialtjänst</a:t>
                      </a:r>
                    </a:p>
                    <a:p>
                      <a:pPr marL="228600" indent="-228600">
                        <a:buAutoNum type="arabicPeriod"/>
                      </a:pPr>
                      <a:r>
                        <a:rPr lang="sv-SE" sz="1200" b="0" i="0" baseline="0" dirty="0" smtClean="0"/>
                        <a:t>de som bedriver verksamhet enligt LSS</a:t>
                      </a:r>
                    </a:p>
                    <a:p>
                      <a:pPr marL="228600" indent="-228600">
                        <a:buAutoNum type="arabicPeriod"/>
                      </a:pPr>
                      <a:r>
                        <a:rPr lang="sv-SE" sz="1200" b="0" i="0" baseline="0" dirty="0" smtClean="0"/>
                        <a:t>myndigheter, och</a:t>
                      </a:r>
                    </a:p>
                    <a:p>
                      <a:pPr marL="228600" indent="-228600">
                        <a:buAutoNum type="arabicPeriod"/>
                      </a:pPr>
                      <a:r>
                        <a:rPr lang="sv-SE" sz="1200" b="0" i="0" baseline="0" dirty="0" smtClean="0"/>
                        <a:t>föreningar, andra organisationer och intressenter</a:t>
                      </a:r>
                      <a:endParaRPr lang="sv-SE" sz="1200" b="0" i="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Möjligheten att inkomma med klagomål</a:t>
                      </a:r>
                      <a:r>
                        <a:rPr lang="sv-SE" sz="1200" baseline="0" dirty="0" smtClean="0"/>
                        <a:t> och synpunkter framgår av kvalitetsgarantier, stadens webbsida och intranätet.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i="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I enlighet</a:t>
                      </a:r>
                      <a:r>
                        <a:rPr lang="sv-SE" sz="1200" baseline="0" dirty="0" smtClean="0"/>
                        <a:t> med stadsdelsnämndens rutiner för klagomålshantering sammanställs klagomål och synpunkter i samband med tertialrapporter.  Synpunkter och klagomål följs upp och åtgärdas på de olika verksamhetsnivåerna. </a:t>
                      </a:r>
                      <a:endParaRPr lang="sv-SE" sz="1200" dirty="0" smtClean="0"/>
                    </a:p>
                    <a:p>
                      <a:endParaRPr lang="sv-SE" sz="1200" dirty="0" smtClean="0"/>
                    </a:p>
                  </a:txBody>
                  <a:tcPr/>
                </a:tc>
                <a:tc>
                  <a:txBody>
                    <a:bodyPr/>
                    <a:lstStyle/>
                    <a:p>
                      <a:r>
                        <a:rPr lang="sv-SE" sz="1200" dirty="0" smtClean="0"/>
                        <a:t>Verksamhetsområdeschef</a:t>
                      </a:r>
                    </a:p>
                    <a:p>
                      <a:r>
                        <a:rPr lang="sv-SE" sz="1200" dirty="0" smtClean="0"/>
                        <a:t>Enhetschef</a:t>
                      </a:r>
                    </a:p>
                    <a:p>
                      <a:r>
                        <a:rPr lang="sv-SE" sz="1200" dirty="0" smtClean="0"/>
                        <a:t>Biträdande enhetschef</a:t>
                      </a:r>
                    </a:p>
                    <a:p>
                      <a:r>
                        <a:rPr lang="sv-SE" sz="1200" dirty="0" smtClean="0"/>
                        <a:t>Medarbetare</a:t>
                      </a:r>
                    </a:p>
                    <a:p>
                      <a:endParaRPr lang="sv-SE" sz="1200" dirty="0" smtClean="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2011-05-11</a:t>
            </a:r>
            <a:endParaRPr lang="en-GB" dirty="0"/>
          </a:p>
        </p:txBody>
      </p:sp>
      <p:sp>
        <p:nvSpPr>
          <p:cNvPr id="3" name="Platshållare för bildnummer 2"/>
          <p:cNvSpPr>
            <a:spLocks noGrp="1"/>
          </p:cNvSpPr>
          <p:nvPr>
            <p:ph type="sldNum" sz="quarter" idx="11"/>
          </p:nvPr>
        </p:nvSpPr>
        <p:spPr/>
        <p:txBody>
          <a:bodyPr/>
          <a:lstStyle/>
          <a:p>
            <a:r>
              <a:rPr lang="en-GB" smtClean="0"/>
              <a:t>SIDAN </a:t>
            </a:r>
            <a:fld id="{D9DB9EAD-8AEE-40D8-9837-BCC6D60FAFF3}" type="slidenum">
              <a:rPr lang="en-GB" smtClean="0"/>
              <a:pPr/>
              <a:t>16</a:t>
            </a:fld>
            <a:endParaRPr lang="en-GB" dirty="0"/>
          </a:p>
        </p:txBody>
      </p:sp>
      <p:graphicFrame>
        <p:nvGraphicFramePr>
          <p:cNvPr id="4" name="Tabell 3"/>
          <p:cNvGraphicFramePr>
            <a:graphicFrameLocks noGrp="1"/>
          </p:cNvGraphicFramePr>
          <p:nvPr/>
        </p:nvGraphicFramePr>
        <p:xfrm>
          <a:off x="157778" y="193638"/>
          <a:ext cx="8814099" cy="5637008"/>
        </p:xfrm>
        <a:graphic>
          <a:graphicData uri="http://schemas.openxmlformats.org/drawingml/2006/table">
            <a:tbl>
              <a:tblPr firstRow="1" bandRow="1">
                <a:tableStyleId>{5C22544A-7EE6-4342-B048-85BDC9FD1C3A}</a:tableStyleId>
              </a:tblPr>
              <a:tblGrid>
                <a:gridCol w="2203525"/>
                <a:gridCol w="2541691"/>
                <a:gridCol w="2229327"/>
                <a:gridCol w="1839556"/>
              </a:tblGrid>
              <a:tr h="670727">
                <a:tc>
                  <a:txBody>
                    <a:bodyPr/>
                    <a:lstStyle/>
                    <a:p>
                      <a:r>
                        <a:rPr lang="sv-SE" dirty="0" smtClean="0"/>
                        <a:t>Krav </a:t>
                      </a:r>
                      <a:endParaRPr lang="sv-SE" dirty="0"/>
                    </a:p>
                  </a:txBody>
                  <a:tcPr/>
                </a:tc>
                <a:tc>
                  <a:txBody>
                    <a:bodyPr/>
                    <a:lstStyle/>
                    <a:p>
                      <a:r>
                        <a:rPr lang="sv-SE" dirty="0" smtClean="0"/>
                        <a:t>Processer/aktiviteter/rutiner</a:t>
                      </a:r>
                      <a:endParaRPr lang="sv-SE" dirty="0"/>
                    </a:p>
                  </a:txBody>
                  <a:tcPr/>
                </a:tc>
                <a:tc>
                  <a:txBody>
                    <a:bodyPr/>
                    <a:lstStyle/>
                    <a:p>
                      <a:r>
                        <a:rPr lang="sv-SE" dirty="0" smtClean="0"/>
                        <a:t>Uppföljning/metod</a:t>
                      </a:r>
                      <a:endParaRPr lang="sv-SE" dirty="0"/>
                    </a:p>
                  </a:txBody>
                  <a:tcPr/>
                </a:tc>
                <a:tc>
                  <a:txBody>
                    <a:bodyPr/>
                    <a:lstStyle/>
                    <a:p>
                      <a:r>
                        <a:rPr lang="sv-SE" dirty="0" smtClean="0"/>
                        <a:t>Ansvar</a:t>
                      </a:r>
                      <a:endParaRPr lang="sv-SE" dirty="0"/>
                    </a:p>
                  </a:txBody>
                  <a:tcPr/>
                </a:tc>
              </a:tr>
              <a:tr h="3128179">
                <a:tc>
                  <a:txBody>
                    <a:bodyPr/>
                    <a:lstStyle/>
                    <a:p>
                      <a:pPr marL="228600" indent="-228600">
                        <a:buNone/>
                      </a:pPr>
                      <a:r>
                        <a:rPr lang="sv-SE" sz="1200" b="1" i="1" dirty="0" smtClean="0"/>
                        <a:t>Rapporteringsskyldighet</a:t>
                      </a:r>
                    </a:p>
                    <a:p>
                      <a:pPr marL="228600" indent="-228600">
                        <a:buNone/>
                      </a:pPr>
                      <a:r>
                        <a:rPr lang="sv-SE" sz="1200" b="0" i="0" dirty="0" smtClean="0"/>
                        <a:t>4 § Bestämmelser om</a:t>
                      </a:r>
                    </a:p>
                    <a:p>
                      <a:pPr marL="228600" indent="-228600">
                        <a:buNone/>
                      </a:pPr>
                      <a:r>
                        <a:rPr lang="sv-SE" sz="1200" b="0" i="0" dirty="0" smtClean="0"/>
                        <a:t>rapporteringsskyldighet</a:t>
                      </a:r>
                    </a:p>
                    <a:p>
                      <a:pPr marL="228600" indent="-228600">
                        <a:buNone/>
                      </a:pPr>
                      <a:r>
                        <a:rPr lang="sv-SE" sz="1200" b="0" i="0" dirty="0" smtClean="0"/>
                        <a:t>1.för hälso-</a:t>
                      </a:r>
                      <a:r>
                        <a:rPr lang="sv-SE" sz="1200" b="0" i="0" baseline="0" dirty="0" smtClean="0"/>
                        <a:t> och</a:t>
                      </a:r>
                    </a:p>
                    <a:p>
                      <a:pPr marL="228600" indent="-228600">
                        <a:buNone/>
                      </a:pPr>
                      <a:r>
                        <a:rPr lang="sv-SE" sz="1200" b="0" i="0" baseline="0" dirty="0" smtClean="0"/>
                        <a:t>sjukvårdspersonal finns i 6 kap 4</a:t>
                      </a:r>
                    </a:p>
                    <a:p>
                      <a:pPr marL="228600" indent="-228600">
                        <a:buNone/>
                      </a:pPr>
                      <a:r>
                        <a:rPr lang="sv-SE" sz="1200" b="0" i="0" baseline="0" dirty="0" smtClean="0"/>
                        <a:t>§ patientsäkerhetslagen </a:t>
                      </a:r>
                    </a:p>
                    <a:p>
                      <a:pPr marL="228600" indent="-228600">
                        <a:buNone/>
                      </a:pPr>
                      <a:r>
                        <a:rPr lang="sv-SE" sz="1200" b="0" i="0" dirty="0" smtClean="0"/>
                        <a:t>2.för den som fullgör uppgifter</a:t>
                      </a:r>
                    </a:p>
                    <a:p>
                      <a:pPr marL="228600" indent="-228600">
                        <a:buNone/>
                      </a:pPr>
                      <a:r>
                        <a:rPr lang="sv-SE" sz="1200" b="0" i="0" dirty="0" smtClean="0"/>
                        <a:t>inom socialtjänsten eller vid</a:t>
                      </a:r>
                    </a:p>
                    <a:p>
                      <a:pPr marL="228600" indent="-228600">
                        <a:buNone/>
                      </a:pPr>
                      <a:r>
                        <a:rPr lang="sv-SE" sz="1200" b="0" i="0" dirty="0" smtClean="0"/>
                        <a:t>Statens Institutionsstyrelse finns</a:t>
                      </a:r>
                    </a:p>
                    <a:p>
                      <a:pPr marL="228600" indent="-228600">
                        <a:buNone/>
                      </a:pPr>
                      <a:r>
                        <a:rPr lang="sv-SE" sz="1200" b="0" i="0" dirty="0" smtClean="0"/>
                        <a:t>i 14 kap 3 §</a:t>
                      </a:r>
                      <a:r>
                        <a:rPr lang="sv-SE" sz="1200" b="0" i="0" baseline="0" dirty="0" smtClean="0"/>
                        <a:t> socialtjänstlagen och </a:t>
                      </a:r>
                    </a:p>
                    <a:p>
                      <a:pPr marL="228600" indent="-228600">
                        <a:buNone/>
                      </a:pPr>
                      <a:r>
                        <a:rPr lang="sv-SE" sz="1200" b="0" i="0" baseline="0" dirty="0" smtClean="0"/>
                        <a:t>3. för den som fullgör uppgifter i</a:t>
                      </a:r>
                    </a:p>
                    <a:p>
                      <a:pPr marL="228600" indent="-228600">
                        <a:buNone/>
                      </a:pPr>
                      <a:r>
                        <a:rPr lang="sv-SE" sz="1200" b="0" i="0" baseline="0" dirty="0" smtClean="0"/>
                        <a:t>verksamhet enligt lagstiftningen</a:t>
                      </a:r>
                    </a:p>
                    <a:p>
                      <a:pPr marL="228600" indent="-228600">
                        <a:buNone/>
                      </a:pPr>
                      <a:r>
                        <a:rPr lang="sv-SE" sz="1200" b="0" i="0" baseline="0" dirty="0" smtClean="0"/>
                        <a:t>om stöd och service till vissa</a:t>
                      </a:r>
                    </a:p>
                    <a:p>
                      <a:pPr marL="228600" indent="-228600">
                        <a:buNone/>
                      </a:pPr>
                      <a:r>
                        <a:rPr lang="sv-SE" sz="1200" b="0" i="0" baseline="0" dirty="0" smtClean="0"/>
                        <a:t>funktionshindrade finns i 24 b § </a:t>
                      </a:r>
                    </a:p>
                    <a:p>
                      <a:pPr marL="228600" indent="-228600">
                        <a:buNone/>
                      </a:pPr>
                      <a:r>
                        <a:rPr lang="sv-SE" sz="1200" b="0" i="0" baseline="0" dirty="0" smtClean="0"/>
                        <a:t>LSS.</a:t>
                      </a:r>
                      <a:endParaRPr lang="sv-SE" sz="1200" b="0" i="0" dirty="0" smtClean="0"/>
                    </a:p>
                  </a:txBody>
                  <a:tcPr/>
                </a:tc>
                <a:tc>
                  <a:txBody>
                    <a:bodyPr/>
                    <a:lstStyle/>
                    <a:p>
                      <a:r>
                        <a:rPr lang="sv-SE" sz="1200" dirty="0" smtClean="0"/>
                        <a:t>Stadsdelsnämnden</a:t>
                      </a:r>
                      <a:r>
                        <a:rPr lang="sv-SE" sz="1200" baseline="0" dirty="0" smtClean="0"/>
                        <a:t> har fastställda rutiner för rapportering enligt Lex Sarah. </a:t>
                      </a:r>
                    </a:p>
                    <a:p>
                      <a:endParaRPr lang="sv-SE" sz="1200" b="1" baseline="0" dirty="0" smtClean="0">
                        <a:solidFill>
                          <a:srgbClr val="C00000"/>
                        </a:solidFill>
                      </a:endParaRPr>
                    </a:p>
                    <a:p>
                      <a:r>
                        <a:rPr lang="sv-SE" sz="1200" b="0" baseline="0" dirty="0" smtClean="0">
                          <a:solidFill>
                            <a:schemeClr val="tx1"/>
                          </a:solidFill>
                        </a:rPr>
                        <a:t>Stadens  riktlinjer för avvikelsehantering och Lex Maria.</a:t>
                      </a:r>
                      <a:endParaRPr lang="sv-SE" sz="1200" b="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All</a:t>
                      </a:r>
                      <a:r>
                        <a:rPr lang="sv-SE" sz="1200" baseline="0" dirty="0" smtClean="0"/>
                        <a:t> personal informeras en gång per år om skyldighet att rapportera om missförhållanden eller påtaglig risk för missförhållanden inom den egna verksamheten (i enlighet med Allmänna Råd). </a:t>
                      </a:r>
                      <a:endParaRPr lang="sv-SE" sz="1200" i="1" baseline="0" dirty="0" smtClean="0">
                        <a:solidFill>
                          <a:srgbClr val="C00000"/>
                        </a:solidFill>
                      </a:endParaRPr>
                    </a:p>
                  </a:txBody>
                  <a:tcPr/>
                </a:tc>
                <a:tc>
                  <a:txBody>
                    <a:bodyPr/>
                    <a:lstStyle/>
                    <a:p>
                      <a:r>
                        <a:rPr lang="sv-SE" sz="1200" dirty="0" smtClean="0">
                          <a:solidFill>
                            <a:schemeClr val="tx1"/>
                          </a:solidFill>
                        </a:rPr>
                        <a:t>Verksamhetsområdeschef</a:t>
                      </a:r>
                    </a:p>
                    <a:p>
                      <a:r>
                        <a:rPr lang="sv-SE" sz="1200" baseline="0" dirty="0" smtClean="0">
                          <a:solidFill>
                            <a:schemeClr val="tx1"/>
                          </a:solidFill>
                        </a:rPr>
                        <a:t>Enhetschef</a:t>
                      </a:r>
                    </a:p>
                    <a:p>
                      <a:r>
                        <a:rPr lang="sv-SE" sz="1200" baseline="0" dirty="0" smtClean="0">
                          <a:solidFill>
                            <a:schemeClr val="tx1"/>
                          </a:solidFill>
                        </a:rPr>
                        <a:t>Verksamhetschef enl. HSL</a:t>
                      </a:r>
                    </a:p>
                    <a:p>
                      <a:r>
                        <a:rPr lang="sv-SE" sz="1200" baseline="0" dirty="0" smtClean="0">
                          <a:solidFill>
                            <a:schemeClr val="tx1"/>
                          </a:solidFill>
                        </a:rPr>
                        <a:t>MAS</a:t>
                      </a:r>
                    </a:p>
                    <a:p>
                      <a:r>
                        <a:rPr lang="sv-SE" sz="1200" dirty="0" smtClean="0">
                          <a:solidFill>
                            <a:schemeClr val="tx1"/>
                          </a:solidFill>
                        </a:rPr>
                        <a:t>Biträdande enhetschef</a:t>
                      </a:r>
                    </a:p>
                    <a:p>
                      <a:r>
                        <a:rPr lang="sv-SE" sz="1200" dirty="0" smtClean="0">
                          <a:solidFill>
                            <a:schemeClr val="tx1"/>
                          </a:solidFill>
                        </a:rPr>
                        <a:t>Medarbetare</a:t>
                      </a:r>
                    </a:p>
                  </a:txBody>
                  <a:tcPr/>
                </a:tc>
              </a:tr>
              <a:tr h="1838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i="0" dirty="0" smtClean="0"/>
                        <a:t>5 § Bestämmelser om skyldighet</a:t>
                      </a:r>
                      <a:r>
                        <a:rPr lang="sv-SE" sz="1200" b="0" i="0" baseline="0" dirty="0" smtClean="0"/>
                        <a:t> för den som bedriver socialtjänst att utan dröjsmål dokumentera, utreda och avhjälpa eller undanröja ett missförhållande eller en påtaglig risk för missförhållande finns i 14 kap 6 § socialtjänstlagen</a:t>
                      </a:r>
                      <a:endParaRPr lang="sv-SE" sz="1200" b="0" i="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Stadsdelsnämndens rutin för Lex Sarah.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smtClean="0"/>
                    </a:p>
                  </a:txBody>
                  <a:tcPr/>
                </a:tc>
                <a:tc>
                  <a:txBody>
                    <a:bodyPr/>
                    <a:lstStyle/>
                    <a:p>
                      <a:endParaRPr lang="sv-SE" sz="1200" dirty="0">
                        <a:solidFill>
                          <a:schemeClr val="tx1"/>
                        </a:solidFill>
                      </a:endParaRPr>
                    </a:p>
                  </a:txBody>
                  <a:tcPr/>
                </a:tc>
                <a:tc>
                  <a:txBody>
                    <a:bodyPr/>
                    <a:lstStyle/>
                    <a:p>
                      <a:r>
                        <a:rPr lang="sv-SE" sz="1200" dirty="0" smtClean="0"/>
                        <a:t>Verksamhetsområdeschef</a:t>
                      </a:r>
                    </a:p>
                    <a:p>
                      <a:r>
                        <a:rPr lang="sv-SE" sz="1200" dirty="0" smtClean="0"/>
                        <a:t>Lex Sarah-ansvarig</a:t>
                      </a:r>
                    </a:p>
                    <a:p>
                      <a:r>
                        <a:rPr lang="sv-SE" sz="1200" dirty="0" smtClean="0"/>
                        <a:t>Enhetschef</a:t>
                      </a: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2011-05-11</a:t>
            </a:r>
            <a:endParaRPr lang="en-GB" dirty="0"/>
          </a:p>
        </p:txBody>
      </p:sp>
      <p:sp>
        <p:nvSpPr>
          <p:cNvPr id="3" name="Platshållare för bildnummer 2"/>
          <p:cNvSpPr>
            <a:spLocks noGrp="1"/>
          </p:cNvSpPr>
          <p:nvPr>
            <p:ph type="sldNum" sz="quarter" idx="11"/>
          </p:nvPr>
        </p:nvSpPr>
        <p:spPr/>
        <p:txBody>
          <a:bodyPr/>
          <a:lstStyle/>
          <a:p>
            <a:r>
              <a:rPr lang="en-GB" smtClean="0"/>
              <a:t>SIDAN </a:t>
            </a:r>
            <a:fld id="{D9DB9EAD-8AEE-40D8-9837-BCC6D60FAFF3}" type="slidenum">
              <a:rPr lang="en-GB" smtClean="0"/>
              <a:pPr/>
              <a:t>17</a:t>
            </a:fld>
            <a:endParaRPr lang="en-GB" dirty="0"/>
          </a:p>
        </p:txBody>
      </p:sp>
      <p:graphicFrame>
        <p:nvGraphicFramePr>
          <p:cNvPr id="4" name="Tabell 3"/>
          <p:cNvGraphicFramePr>
            <a:graphicFrameLocks noGrp="1"/>
          </p:cNvGraphicFramePr>
          <p:nvPr/>
        </p:nvGraphicFramePr>
        <p:xfrm>
          <a:off x="157779" y="256689"/>
          <a:ext cx="8814099" cy="3931920"/>
        </p:xfrm>
        <a:graphic>
          <a:graphicData uri="http://schemas.openxmlformats.org/drawingml/2006/table">
            <a:tbl>
              <a:tblPr firstRow="1" bandRow="1">
                <a:tableStyleId>{5C22544A-7EE6-4342-B048-85BDC9FD1C3A}</a:tableStyleId>
              </a:tblPr>
              <a:tblGrid>
                <a:gridCol w="2203525"/>
                <a:gridCol w="2541691"/>
                <a:gridCol w="2229327"/>
                <a:gridCol w="1839556"/>
              </a:tblGrid>
              <a:tr h="376454">
                <a:tc>
                  <a:txBody>
                    <a:bodyPr/>
                    <a:lstStyle/>
                    <a:p>
                      <a:r>
                        <a:rPr lang="sv-SE" dirty="0" smtClean="0"/>
                        <a:t>Krav </a:t>
                      </a:r>
                      <a:endParaRPr lang="sv-SE" dirty="0"/>
                    </a:p>
                  </a:txBody>
                  <a:tcPr/>
                </a:tc>
                <a:tc>
                  <a:txBody>
                    <a:bodyPr/>
                    <a:lstStyle/>
                    <a:p>
                      <a:r>
                        <a:rPr lang="sv-SE" dirty="0" smtClean="0"/>
                        <a:t>Processer/aktiviteter/rutiner</a:t>
                      </a:r>
                      <a:endParaRPr lang="sv-SE" dirty="0"/>
                    </a:p>
                  </a:txBody>
                  <a:tcPr/>
                </a:tc>
                <a:tc>
                  <a:txBody>
                    <a:bodyPr/>
                    <a:lstStyle/>
                    <a:p>
                      <a:r>
                        <a:rPr lang="sv-SE" dirty="0" smtClean="0"/>
                        <a:t>Uppföljning/metod</a:t>
                      </a:r>
                      <a:endParaRPr lang="sv-SE" dirty="0"/>
                    </a:p>
                  </a:txBody>
                  <a:tcPr/>
                </a:tc>
                <a:tc>
                  <a:txBody>
                    <a:bodyPr/>
                    <a:lstStyle/>
                    <a:p>
                      <a:r>
                        <a:rPr lang="sv-SE" dirty="0" smtClean="0"/>
                        <a:t>Ansvar</a:t>
                      </a:r>
                      <a:endParaRPr lang="sv-SE" dirty="0"/>
                    </a:p>
                  </a:txBody>
                  <a:tcPr/>
                </a:tc>
              </a:tr>
              <a:tr h="376454">
                <a:tc>
                  <a:txBody>
                    <a:bodyPr/>
                    <a:lstStyle/>
                    <a:p>
                      <a:r>
                        <a:rPr lang="sv-SE" sz="1200" b="1" i="1" dirty="0" smtClean="0"/>
                        <a:t>Sammanställning och analys</a:t>
                      </a:r>
                    </a:p>
                    <a:p>
                      <a:endParaRPr lang="sv-SE" sz="1200" b="1" i="1" dirty="0" smtClean="0"/>
                    </a:p>
                    <a:p>
                      <a:r>
                        <a:rPr lang="sv-SE" sz="1200" b="0" i="0" dirty="0" smtClean="0"/>
                        <a:t>6 § Inkomna rapporter, klagomål och synpunkter ska sammanställas och analyseras för att</a:t>
                      </a:r>
                      <a:r>
                        <a:rPr lang="sv-SE" sz="1200" b="0" i="0" baseline="0" dirty="0" smtClean="0"/>
                        <a:t> vårdgivaren eller den som bedriver socialtjänst eller verksamhet enligt LSS ska kunna </a:t>
                      </a:r>
                      <a:r>
                        <a:rPr lang="sv-SE" sz="1200" b="0" i="0" dirty="0" smtClean="0"/>
                        <a:t>se mönster eller trender som indikerar brister i verksamhetens kvalitet.</a:t>
                      </a:r>
                      <a:r>
                        <a:rPr lang="sv-SE" sz="1200" b="0" i="0" baseline="0" dirty="0" smtClean="0"/>
                        <a:t> </a:t>
                      </a:r>
                      <a:endParaRPr lang="sv-SE" sz="1200" b="0" i="0" dirty="0" smtClean="0"/>
                    </a:p>
                    <a:p>
                      <a:endParaRPr lang="sv-SE" sz="1200" b="0" i="0" dirty="0"/>
                    </a:p>
                  </a:txBody>
                  <a:tcPr/>
                </a:tc>
                <a:tc>
                  <a:txBody>
                    <a:bodyPr/>
                    <a:lstStyle/>
                    <a:p>
                      <a:r>
                        <a:rPr lang="sv-SE" sz="1200" dirty="0" smtClean="0"/>
                        <a:t>Stadsdelsnämndens</a:t>
                      </a:r>
                      <a:r>
                        <a:rPr lang="sv-SE" sz="1200" baseline="0" dirty="0" smtClean="0"/>
                        <a:t> r</a:t>
                      </a:r>
                      <a:r>
                        <a:rPr lang="sv-SE" sz="1200" dirty="0" smtClean="0"/>
                        <a:t>utin för klagomålshantering.</a:t>
                      </a:r>
                    </a:p>
                    <a:p>
                      <a:endParaRPr lang="sv-SE" sz="1200" dirty="0" smtClean="0"/>
                    </a:p>
                    <a:p>
                      <a:r>
                        <a:rPr lang="sv-SE" sz="1200" dirty="0" smtClean="0"/>
                        <a:t>Stadsdelsnämndens rutin för Lex Sarah. </a:t>
                      </a:r>
                    </a:p>
                    <a:p>
                      <a:endParaRPr lang="sv-SE" sz="1200" b="1" dirty="0" smtClean="0">
                        <a:solidFill>
                          <a:srgbClr val="C00000"/>
                        </a:solidFill>
                      </a:endParaRPr>
                    </a:p>
                    <a:p>
                      <a:endParaRPr lang="sv-SE" sz="1200" b="0" dirty="0">
                        <a:solidFill>
                          <a:schemeClr val="tx1"/>
                        </a:solidFill>
                      </a:endParaRPr>
                    </a:p>
                  </a:txBody>
                  <a:tcPr/>
                </a:tc>
                <a:tc>
                  <a:txBody>
                    <a:bodyPr/>
                    <a:lstStyle/>
                    <a:p>
                      <a:r>
                        <a:rPr lang="sv-SE" sz="1200" dirty="0" smtClean="0"/>
                        <a:t>Klagomål, synpunkter, Lex Sarah-</a:t>
                      </a:r>
                      <a:endParaRPr lang="sv-SE" sz="1200" b="1" dirty="0" smtClean="0">
                        <a:solidFill>
                          <a:srgbClr val="C00000"/>
                        </a:solidFill>
                      </a:endParaRPr>
                    </a:p>
                    <a:p>
                      <a:r>
                        <a:rPr lang="sv-SE" sz="1200" dirty="0" smtClean="0">
                          <a:solidFill>
                            <a:schemeClr val="tx1"/>
                          </a:solidFill>
                        </a:rPr>
                        <a:t>sammanställs i</a:t>
                      </a:r>
                      <a:r>
                        <a:rPr lang="sv-SE" sz="1200" baseline="0" dirty="0" smtClean="0">
                          <a:solidFill>
                            <a:schemeClr val="tx1"/>
                          </a:solidFill>
                        </a:rPr>
                        <a:t> samband med </a:t>
                      </a:r>
                      <a:r>
                        <a:rPr lang="sv-SE" sz="1200" dirty="0" smtClean="0">
                          <a:solidFill>
                            <a:schemeClr val="tx1"/>
                          </a:solidFill>
                        </a:rPr>
                        <a:t>tertialrapporterna </a:t>
                      </a:r>
                      <a:r>
                        <a:rPr lang="sv-SE" sz="1200" dirty="0" smtClean="0"/>
                        <a:t>på</a:t>
                      </a:r>
                      <a:r>
                        <a:rPr lang="sv-SE" sz="1200" baseline="0" dirty="0" smtClean="0"/>
                        <a:t> verksamheten.</a:t>
                      </a:r>
                    </a:p>
                    <a:p>
                      <a:endParaRPr lang="sv-SE" sz="1200" baseline="0" dirty="0" smtClean="0">
                        <a:solidFill>
                          <a:srgbClr val="C00000"/>
                        </a:solidFill>
                      </a:endParaRPr>
                    </a:p>
                    <a:p>
                      <a:endParaRPr lang="sv-SE" sz="1200" dirty="0">
                        <a:solidFill>
                          <a:schemeClr val="tx1"/>
                        </a:solidFill>
                      </a:endParaRPr>
                    </a:p>
                  </a:txBody>
                  <a:tcPr/>
                </a:tc>
                <a:tc>
                  <a:txBody>
                    <a:bodyPr/>
                    <a:lstStyle/>
                    <a:p>
                      <a:r>
                        <a:rPr lang="sv-SE" sz="1200" dirty="0" smtClean="0"/>
                        <a:t>Verksamhetsområdeschef</a:t>
                      </a:r>
                    </a:p>
                    <a:p>
                      <a:endParaRPr lang="sv-SE" sz="1200" dirty="0" smtClean="0">
                        <a:solidFill>
                          <a:srgbClr val="C00000"/>
                        </a:solidFill>
                      </a:endParaRPr>
                    </a:p>
                    <a:p>
                      <a:endParaRPr lang="sv-SE" sz="1200" dirty="0" smtClean="0">
                        <a:solidFill>
                          <a:srgbClr val="C00000"/>
                        </a:solidFill>
                      </a:endParaRPr>
                    </a:p>
                    <a:p>
                      <a:endParaRPr lang="sv-SE" sz="1200" dirty="0" smtClean="0">
                        <a:solidFill>
                          <a:srgbClr val="C00000"/>
                        </a:solidFill>
                      </a:endParaRPr>
                    </a:p>
                    <a:p>
                      <a:endParaRPr lang="sv-SE" sz="1200" dirty="0" smtClean="0">
                        <a:solidFill>
                          <a:srgbClr val="C00000"/>
                        </a:solidFill>
                      </a:endParaRPr>
                    </a:p>
                    <a:p>
                      <a:endParaRPr lang="sv-SE" sz="1200" dirty="0" smtClean="0"/>
                    </a:p>
                  </a:txBody>
                  <a:tcPr/>
                </a:tc>
              </a:tr>
              <a:tr h="376454">
                <a:tc>
                  <a:txBody>
                    <a:bodyPr/>
                    <a:lstStyle/>
                    <a:p>
                      <a:endParaRPr lang="sv-SE" sz="1200" b="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dirty="0" smtClean="0">
                          <a:solidFill>
                            <a:schemeClr val="tx1"/>
                          </a:solidFill>
                        </a:rPr>
                        <a:t>Rutin för Lex Maria</a:t>
                      </a:r>
                    </a:p>
                    <a:p>
                      <a:endParaRPr lang="sv-SE" sz="12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smtClean="0">
                          <a:solidFill>
                            <a:schemeClr val="tx1"/>
                          </a:solidFill>
                        </a:rPr>
                        <a:t>Sammanställning av alla HSL-avvikelser och Lex Maria-rapporter görs en gång per år i patientsäkerhetsberättelsen.</a:t>
                      </a:r>
                      <a:endParaRPr lang="sv-SE" sz="1200" dirty="0" smtClean="0">
                        <a:solidFill>
                          <a:schemeClr val="tx1"/>
                        </a:solidFill>
                      </a:endParaRPr>
                    </a:p>
                    <a:p>
                      <a:endParaRPr lang="sv-SE" sz="1200" dirty="0">
                        <a:solidFill>
                          <a:schemeClr val="tx1"/>
                        </a:solidFill>
                      </a:endParaRPr>
                    </a:p>
                  </a:txBody>
                  <a:tcPr/>
                </a:tc>
                <a:tc>
                  <a:txBody>
                    <a:bodyPr/>
                    <a:lstStyle/>
                    <a:p>
                      <a:r>
                        <a:rPr lang="sv-SE" sz="1200" dirty="0" smtClean="0"/>
                        <a:t>Verksamhetschef enl. HSL</a:t>
                      </a: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2011-05-11</a:t>
            </a:r>
            <a:endParaRPr lang="en-GB" dirty="0"/>
          </a:p>
        </p:txBody>
      </p:sp>
      <p:sp>
        <p:nvSpPr>
          <p:cNvPr id="3" name="Platshållare för bildnummer 2"/>
          <p:cNvSpPr>
            <a:spLocks noGrp="1"/>
          </p:cNvSpPr>
          <p:nvPr>
            <p:ph type="sldNum" sz="quarter" idx="11"/>
          </p:nvPr>
        </p:nvSpPr>
        <p:spPr/>
        <p:txBody>
          <a:bodyPr/>
          <a:lstStyle/>
          <a:p>
            <a:r>
              <a:rPr lang="en-GB" smtClean="0"/>
              <a:t>SIDAN </a:t>
            </a:r>
            <a:fld id="{D9DB9EAD-8AEE-40D8-9837-BCC6D60FAFF3}" type="slidenum">
              <a:rPr lang="en-GB" smtClean="0"/>
              <a:pPr/>
              <a:t>18</a:t>
            </a:fld>
            <a:endParaRPr lang="en-GB" dirty="0"/>
          </a:p>
        </p:txBody>
      </p:sp>
      <p:graphicFrame>
        <p:nvGraphicFramePr>
          <p:cNvPr id="4" name="Tabell 3"/>
          <p:cNvGraphicFramePr>
            <a:graphicFrameLocks noGrp="1"/>
          </p:cNvGraphicFramePr>
          <p:nvPr/>
        </p:nvGraphicFramePr>
        <p:xfrm>
          <a:off x="157779" y="138357"/>
          <a:ext cx="8814099" cy="5916364"/>
        </p:xfrm>
        <a:graphic>
          <a:graphicData uri="http://schemas.openxmlformats.org/drawingml/2006/table">
            <a:tbl>
              <a:tblPr firstRow="1" bandRow="1">
                <a:tableStyleId>{5C22544A-7EE6-4342-B048-85BDC9FD1C3A}</a:tableStyleId>
              </a:tblPr>
              <a:tblGrid>
                <a:gridCol w="2203525"/>
                <a:gridCol w="2541691"/>
                <a:gridCol w="2229327"/>
                <a:gridCol w="1839556"/>
              </a:tblGrid>
              <a:tr h="633214">
                <a:tc>
                  <a:txBody>
                    <a:bodyPr/>
                    <a:lstStyle/>
                    <a:p>
                      <a:r>
                        <a:rPr lang="sv-SE" dirty="0" smtClean="0"/>
                        <a:t>Krav </a:t>
                      </a:r>
                      <a:endParaRPr lang="sv-SE" dirty="0"/>
                    </a:p>
                  </a:txBody>
                  <a:tcPr/>
                </a:tc>
                <a:tc>
                  <a:txBody>
                    <a:bodyPr/>
                    <a:lstStyle/>
                    <a:p>
                      <a:r>
                        <a:rPr lang="sv-SE" dirty="0" smtClean="0"/>
                        <a:t>Processer/aktiviteter/ rutiner</a:t>
                      </a:r>
                      <a:endParaRPr lang="sv-SE" dirty="0"/>
                    </a:p>
                  </a:txBody>
                  <a:tcPr/>
                </a:tc>
                <a:tc>
                  <a:txBody>
                    <a:bodyPr/>
                    <a:lstStyle/>
                    <a:p>
                      <a:r>
                        <a:rPr lang="sv-SE" dirty="0" smtClean="0"/>
                        <a:t>Uppföljning/metod</a:t>
                      </a:r>
                      <a:endParaRPr lang="sv-SE" dirty="0"/>
                    </a:p>
                  </a:txBody>
                  <a:tcPr/>
                </a:tc>
                <a:tc>
                  <a:txBody>
                    <a:bodyPr/>
                    <a:lstStyle/>
                    <a:p>
                      <a:r>
                        <a:rPr lang="sv-SE" dirty="0" smtClean="0"/>
                        <a:t>Ansvar</a:t>
                      </a:r>
                      <a:endParaRPr lang="sv-SE" dirty="0"/>
                    </a:p>
                  </a:txBody>
                  <a:tcPr/>
                </a:tc>
              </a:tr>
              <a:tr h="3166070">
                <a:tc>
                  <a:txBody>
                    <a:bodyPr/>
                    <a:lstStyle/>
                    <a:p>
                      <a:r>
                        <a:rPr lang="sv-SE" sz="1200" b="1" dirty="0" smtClean="0"/>
                        <a:t>Förbättrande åtgärder i verksamheten</a:t>
                      </a:r>
                    </a:p>
                    <a:p>
                      <a:r>
                        <a:rPr lang="sv-SE" sz="1200" b="0" dirty="0" smtClean="0"/>
                        <a:t>7§ På grundval av resultaten av de aktiviteter som anges i 1-6 §§ ska de åtgärder vidtas som krävs för att säkra verksamhetens kvalitet.</a:t>
                      </a:r>
                    </a:p>
                    <a:p>
                      <a:endParaRPr lang="sv-SE" sz="1200" b="0" dirty="0" smtClean="0"/>
                    </a:p>
                    <a:p>
                      <a:r>
                        <a:rPr lang="sv-SE" sz="1200" b="1" dirty="0" smtClean="0"/>
                        <a:t>Förbättring</a:t>
                      </a:r>
                      <a:r>
                        <a:rPr lang="sv-SE" sz="1200" b="1" baseline="0" dirty="0" smtClean="0"/>
                        <a:t> av processerna och rutinerna</a:t>
                      </a:r>
                    </a:p>
                    <a:p>
                      <a:r>
                        <a:rPr lang="sv-SE" sz="1200" b="0" baseline="0" dirty="0" smtClean="0"/>
                        <a:t>8 § Om resultaten av de aktiviteter som anges i 1-6 §§ visar att processerna och rutinerna inte är ändamålsenliga för att säkra verksamhetens kvalitet, ska processerna och rutinerna förbättras.</a:t>
                      </a:r>
                      <a:endParaRPr lang="sv-SE" sz="1200" b="0" dirty="0"/>
                    </a:p>
                  </a:txBody>
                  <a:tcPr/>
                </a:tc>
                <a:tc>
                  <a:txBody>
                    <a:bodyPr/>
                    <a:lstStyle/>
                    <a:p>
                      <a:r>
                        <a:rPr lang="sv-SE" sz="1200" baseline="0" dirty="0" smtClean="0">
                          <a:solidFill>
                            <a:schemeClr val="tx1"/>
                          </a:solidFill>
                        </a:rPr>
                        <a:t>Se processer/aktiviteter/rutiner samt uppföljning/metod för 1-6 §§.</a:t>
                      </a:r>
                      <a:endParaRPr lang="sv-SE" sz="1200" dirty="0">
                        <a:solidFill>
                          <a:schemeClr val="tx1"/>
                        </a:solidFill>
                      </a:endParaRPr>
                    </a:p>
                  </a:txBody>
                  <a:tcPr/>
                </a:tc>
                <a:tc>
                  <a:txBody>
                    <a:bodyPr/>
                    <a:lstStyle/>
                    <a:p>
                      <a:r>
                        <a:rPr lang="sv-SE" sz="1200" dirty="0" smtClean="0"/>
                        <a:t>På grundval av riskanalyser, egenkontroll, klagomål</a:t>
                      </a:r>
                      <a:r>
                        <a:rPr lang="sv-SE" sz="1200" baseline="0" dirty="0" smtClean="0"/>
                        <a:t> och synpunkter Lex Sarah </a:t>
                      </a:r>
                      <a:r>
                        <a:rPr lang="sv-SE" sz="1200" baseline="0" dirty="0" smtClean="0">
                          <a:solidFill>
                            <a:srgbClr val="C00000"/>
                          </a:solidFill>
                        </a:rPr>
                        <a:t>och Lex Maria</a:t>
                      </a:r>
                      <a:r>
                        <a:rPr lang="sv-SE" sz="1200" baseline="0" dirty="0" smtClean="0"/>
                        <a:t>-rapporter om missförhållanden vidtas löpande åtgärder på enheter och inom verksamheten när detta behövs för att undanröja risker och förbättra kvaliteten. </a:t>
                      </a:r>
                    </a:p>
                    <a:p>
                      <a:endParaRPr lang="sv-SE" sz="1200" baseline="0" dirty="0" smtClean="0"/>
                    </a:p>
                  </a:txBody>
                  <a:tcPr/>
                </a:tc>
                <a:tc>
                  <a:txBody>
                    <a:bodyPr/>
                    <a:lstStyle/>
                    <a:p>
                      <a:r>
                        <a:rPr lang="sv-SE" sz="1200" dirty="0" smtClean="0"/>
                        <a:t>Verksamhetsområdeschef</a:t>
                      </a:r>
                    </a:p>
                    <a:p>
                      <a:r>
                        <a:rPr lang="sv-SE" sz="1200" dirty="0" smtClean="0"/>
                        <a:t>Enhetschef</a:t>
                      </a:r>
                      <a:endParaRPr lang="sv-SE" sz="1200" dirty="0"/>
                    </a:p>
                  </a:txBody>
                  <a:tcPr/>
                </a:tc>
              </a:tr>
              <a:tr h="2075884">
                <a:tc>
                  <a:txBody>
                    <a:bodyPr/>
                    <a:lstStyle/>
                    <a:p>
                      <a:r>
                        <a:rPr lang="sv-SE" sz="1200" b="1" dirty="0" smtClean="0"/>
                        <a:t>6 kap Personalens</a:t>
                      </a:r>
                      <a:r>
                        <a:rPr lang="sv-SE" sz="1200" b="1" baseline="0" dirty="0" smtClean="0"/>
                        <a:t> medverkan i kvalitetsarbetet</a:t>
                      </a:r>
                    </a:p>
                    <a:p>
                      <a:r>
                        <a:rPr lang="sv-SE" sz="1200" b="0" baseline="0" dirty="0" smtClean="0"/>
                        <a:t>1 § Vårdgivaren eller den som bedriver socialtjänst eller verksamhet enligt LSS ska säkerställa att verksamhetens personal arbetar i enlighet med processerna och rutiner som ingår i ledningssystemet. </a:t>
                      </a:r>
                      <a:endParaRPr lang="sv-SE" sz="1200" b="0" dirty="0"/>
                    </a:p>
                  </a:txBody>
                  <a:tcPr/>
                </a:tc>
                <a:tc>
                  <a:txBody>
                    <a:bodyPr/>
                    <a:lstStyle/>
                    <a:p>
                      <a:r>
                        <a:rPr lang="sv-SE" sz="1200" dirty="0" smtClean="0"/>
                        <a:t>Ledningssystemet</a:t>
                      </a:r>
                      <a:r>
                        <a:rPr lang="sv-SE" sz="1200" baseline="0" dirty="0" smtClean="0"/>
                        <a:t> för det systematiska kvalitetsarbetet.</a:t>
                      </a:r>
                    </a:p>
                    <a:p>
                      <a:endParaRPr lang="sv-SE" sz="1200" baseline="0" dirty="0" smtClean="0"/>
                    </a:p>
                  </a:txBody>
                  <a:tcPr/>
                </a:tc>
                <a:tc>
                  <a:txBody>
                    <a:bodyPr/>
                    <a:lstStyle/>
                    <a:p>
                      <a:r>
                        <a:rPr lang="sv-SE" sz="1200" baseline="0" dirty="0" smtClean="0">
                          <a:solidFill>
                            <a:schemeClr val="tx1"/>
                          </a:solidFill>
                        </a:rPr>
                        <a:t>Att medarbetarna arbetar i enlighet med de processer och rutiner som ingår i ledningssystemet följs upp inom ramen för arbetsledning, handledning och egenkontroll. </a:t>
                      </a:r>
                    </a:p>
                    <a:p>
                      <a:endParaRPr lang="sv-SE" sz="1200" baseline="0" dirty="0" smtClean="0"/>
                    </a:p>
                    <a:p>
                      <a:endParaRPr lang="sv-SE" sz="1200" baseline="0" dirty="0" smtClean="0"/>
                    </a:p>
                    <a:p>
                      <a:endParaRPr lang="sv-SE" sz="1200" baseline="0" dirty="0" smtClean="0"/>
                    </a:p>
                  </a:txBody>
                  <a:tcPr/>
                </a:tc>
                <a:tc>
                  <a:txBody>
                    <a:bodyPr/>
                    <a:lstStyle/>
                    <a:p>
                      <a:r>
                        <a:rPr lang="sv-SE" sz="1200" dirty="0" smtClean="0">
                          <a:solidFill>
                            <a:schemeClr val="tx1"/>
                          </a:solidFill>
                        </a:rPr>
                        <a:t>Verksamhetsområdeschef</a:t>
                      </a:r>
                    </a:p>
                    <a:p>
                      <a:r>
                        <a:rPr lang="sv-SE" sz="1200" dirty="0" smtClean="0">
                          <a:solidFill>
                            <a:schemeClr val="tx1"/>
                          </a:solidFill>
                        </a:rPr>
                        <a:t>Enhetschef</a:t>
                      </a:r>
                    </a:p>
                    <a:p>
                      <a:r>
                        <a:rPr lang="sv-SE" sz="1200" dirty="0" smtClean="0">
                          <a:solidFill>
                            <a:schemeClr val="tx1"/>
                          </a:solidFill>
                        </a:rPr>
                        <a:t>Biträdande</a:t>
                      </a:r>
                      <a:r>
                        <a:rPr lang="sv-SE" sz="1200" baseline="0" dirty="0" smtClean="0">
                          <a:solidFill>
                            <a:schemeClr val="tx1"/>
                          </a:solidFill>
                        </a:rPr>
                        <a:t> enhetschef</a:t>
                      </a:r>
                      <a:endParaRPr lang="sv-SE" sz="1200" dirty="0" smtClean="0">
                        <a:solidFill>
                          <a:schemeClr val="tx1"/>
                        </a:solidFill>
                      </a:endParaRPr>
                    </a:p>
                    <a:p>
                      <a:endParaRPr lang="sv-SE" sz="1200" dirty="0" smtClean="0"/>
                    </a:p>
                    <a:p>
                      <a:endParaRPr lang="sv-SE" sz="1200" dirty="0" smtClean="0"/>
                    </a:p>
                    <a:p>
                      <a:endParaRPr lang="sv-SE" sz="1200" dirty="0" smtClean="0"/>
                    </a:p>
                    <a:p>
                      <a:endParaRPr lang="sv-SE" sz="1200" dirty="0" smtClean="0"/>
                    </a:p>
                    <a:p>
                      <a:endParaRPr lang="sv-SE" sz="1200" dirty="0" smtClean="0"/>
                    </a:p>
                    <a:p>
                      <a:endParaRPr lang="sv-SE" sz="1200" dirty="0" smtClean="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2011-05-11</a:t>
            </a:r>
            <a:endParaRPr lang="en-GB" dirty="0"/>
          </a:p>
        </p:txBody>
      </p:sp>
      <p:sp>
        <p:nvSpPr>
          <p:cNvPr id="3" name="Platshållare för bildnummer 2"/>
          <p:cNvSpPr>
            <a:spLocks noGrp="1"/>
          </p:cNvSpPr>
          <p:nvPr>
            <p:ph type="sldNum" sz="quarter" idx="11"/>
          </p:nvPr>
        </p:nvSpPr>
        <p:spPr/>
        <p:txBody>
          <a:bodyPr/>
          <a:lstStyle/>
          <a:p>
            <a:r>
              <a:rPr lang="en-GB" smtClean="0"/>
              <a:t>SIDAN </a:t>
            </a:r>
            <a:fld id="{D9DB9EAD-8AEE-40D8-9837-BCC6D60FAFF3}" type="slidenum">
              <a:rPr lang="en-GB" smtClean="0"/>
              <a:pPr/>
              <a:t>19</a:t>
            </a:fld>
            <a:endParaRPr lang="en-GB" dirty="0"/>
          </a:p>
        </p:txBody>
      </p:sp>
      <p:graphicFrame>
        <p:nvGraphicFramePr>
          <p:cNvPr id="4" name="Tabell 3"/>
          <p:cNvGraphicFramePr>
            <a:graphicFrameLocks noGrp="1"/>
          </p:cNvGraphicFramePr>
          <p:nvPr/>
        </p:nvGraphicFramePr>
        <p:xfrm>
          <a:off x="179295" y="192144"/>
          <a:ext cx="8814099" cy="5669280"/>
        </p:xfrm>
        <a:graphic>
          <a:graphicData uri="http://schemas.openxmlformats.org/drawingml/2006/table">
            <a:tbl>
              <a:tblPr firstRow="1" bandRow="1">
                <a:tableStyleId>{5C22544A-7EE6-4342-B048-85BDC9FD1C3A}</a:tableStyleId>
              </a:tblPr>
              <a:tblGrid>
                <a:gridCol w="2203525"/>
                <a:gridCol w="2541691"/>
                <a:gridCol w="2229327"/>
                <a:gridCol w="1839556"/>
              </a:tblGrid>
              <a:tr h="376454">
                <a:tc>
                  <a:txBody>
                    <a:bodyPr/>
                    <a:lstStyle/>
                    <a:p>
                      <a:r>
                        <a:rPr lang="sv-SE" dirty="0" smtClean="0"/>
                        <a:t>Krav </a:t>
                      </a:r>
                      <a:endParaRPr lang="sv-SE" dirty="0"/>
                    </a:p>
                  </a:txBody>
                  <a:tcPr/>
                </a:tc>
                <a:tc>
                  <a:txBody>
                    <a:bodyPr/>
                    <a:lstStyle/>
                    <a:p>
                      <a:r>
                        <a:rPr lang="sv-SE" dirty="0" smtClean="0"/>
                        <a:t>Processer/aktiviteter/rutiner</a:t>
                      </a:r>
                      <a:endParaRPr lang="sv-SE" dirty="0"/>
                    </a:p>
                  </a:txBody>
                  <a:tcPr/>
                </a:tc>
                <a:tc>
                  <a:txBody>
                    <a:bodyPr/>
                    <a:lstStyle/>
                    <a:p>
                      <a:r>
                        <a:rPr lang="sv-SE" dirty="0" smtClean="0"/>
                        <a:t>Uppföljning/metod</a:t>
                      </a:r>
                      <a:endParaRPr lang="sv-SE" dirty="0"/>
                    </a:p>
                  </a:txBody>
                  <a:tcPr/>
                </a:tc>
                <a:tc>
                  <a:txBody>
                    <a:bodyPr/>
                    <a:lstStyle/>
                    <a:p>
                      <a:r>
                        <a:rPr lang="sv-SE" dirty="0" smtClean="0"/>
                        <a:t>Ansvar</a:t>
                      </a:r>
                      <a:endParaRPr lang="sv-SE" dirty="0"/>
                    </a:p>
                  </a:txBody>
                  <a:tcPr/>
                </a:tc>
              </a:tr>
              <a:tr h="376454">
                <a:tc>
                  <a:txBody>
                    <a:bodyPr/>
                    <a:lstStyle/>
                    <a:p>
                      <a:endParaRPr lang="sv-SE" sz="1200" dirty="0"/>
                    </a:p>
                  </a:txBody>
                  <a:tcPr/>
                </a:tc>
                <a:tc>
                  <a:txBody>
                    <a:bodyPr/>
                    <a:lstStyle/>
                    <a:p>
                      <a:endParaRPr lang="sv-SE" sz="1200" dirty="0"/>
                    </a:p>
                  </a:txBody>
                  <a:tcPr/>
                </a:tc>
                <a:tc>
                  <a:txBody>
                    <a:bodyPr/>
                    <a:lstStyle/>
                    <a:p>
                      <a:r>
                        <a:rPr lang="sv-SE" sz="1200" baseline="0" dirty="0" smtClean="0"/>
                        <a:t>Information ges till alla medarbetare skriftligt och muntligt om det systematiska ledningssystemets alla delar. </a:t>
                      </a:r>
                    </a:p>
                  </a:txBody>
                  <a:tcPr/>
                </a:tc>
                <a:tc>
                  <a:txBody>
                    <a:bodyPr/>
                    <a:lstStyle/>
                    <a:p>
                      <a:r>
                        <a:rPr lang="sv-SE" sz="1200" dirty="0" smtClean="0"/>
                        <a:t>Verksamhetsområdeschef</a:t>
                      </a:r>
                    </a:p>
                    <a:p>
                      <a:r>
                        <a:rPr lang="sv-SE" sz="1200" dirty="0" smtClean="0"/>
                        <a:t>Enhetschef</a:t>
                      </a:r>
                    </a:p>
                    <a:p>
                      <a:r>
                        <a:rPr lang="sv-SE" sz="1200" dirty="0" smtClean="0"/>
                        <a:t>Biträdande</a:t>
                      </a:r>
                      <a:r>
                        <a:rPr lang="sv-SE" sz="1200" baseline="0" dirty="0" smtClean="0"/>
                        <a:t> enhetschef</a:t>
                      </a:r>
                    </a:p>
                    <a:p>
                      <a:r>
                        <a:rPr lang="sv-SE" sz="1200" baseline="0" dirty="0" smtClean="0"/>
                        <a:t>Lex Sarah-ansvarig</a:t>
                      </a:r>
                    </a:p>
                    <a:p>
                      <a:endParaRPr lang="sv-SE" sz="1200" baseline="0" dirty="0" smtClean="0"/>
                    </a:p>
                  </a:txBody>
                  <a:tcPr/>
                </a:tc>
              </a:tr>
              <a:tr h="376454">
                <a:tc>
                  <a:txBody>
                    <a:bodyPr/>
                    <a:lstStyle/>
                    <a:p>
                      <a:endParaRPr lang="sv-SE" sz="1200" dirty="0"/>
                    </a:p>
                  </a:txBody>
                  <a:tcPr/>
                </a:tc>
                <a:tc>
                  <a:txBody>
                    <a:bodyPr/>
                    <a:lstStyle/>
                    <a:p>
                      <a:endParaRPr lang="sv-SE"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smtClean="0">
                          <a:solidFill>
                            <a:schemeClr val="tx1"/>
                          </a:solidFill>
                        </a:rPr>
                        <a:t>Medarbetare erbjuds kompetensutveckling i enlighet med verksamhetens arbete och mål.  </a:t>
                      </a:r>
                      <a:endParaRPr lang="sv-SE" sz="1200" dirty="0" smtClean="0"/>
                    </a:p>
                  </a:txBody>
                  <a:tcPr/>
                </a:tc>
                <a:tc>
                  <a:txBody>
                    <a:bodyPr/>
                    <a:lstStyle/>
                    <a:p>
                      <a:r>
                        <a:rPr lang="sv-SE" sz="1200" baseline="0" dirty="0" smtClean="0"/>
                        <a:t>Verksamhetsområdeschef</a:t>
                      </a:r>
                    </a:p>
                    <a:p>
                      <a:r>
                        <a:rPr lang="sv-SE" sz="1200" baseline="0" dirty="0" smtClean="0"/>
                        <a:t>Enhetschef</a:t>
                      </a:r>
                      <a:endParaRPr lang="sv-SE" sz="1200" dirty="0"/>
                    </a:p>
                  </a:txBody>
                  <a:tcPr/>
                </a:tc>
              </a:tr>
              <a:tr h="376454">
                <a:tc>
                  <a:txBody>
                    <a:bodyPr/>
                    <a:lstStyle/>
                    <a:p>
                      <a:r>
                        <a:rPr lang="sv-SE" sz="1200" dirty="0" smtClean="0"/>
                        <a:t>§2 Enligt</a:t>
                      </a:r>
                      <a:r>
                        <a:rPr lang="sv-SE" sz="1200" baseline="0" dirty="0" smtClean="0"/>
                        <a:t> 6 kap 4 § patientsäkerhetslagen (2010:659) är hälso- och sjukvårdspersonalen skyldig att bidra till att hög patientsäkerhet upprätthålls. </a:t>
                      </a:r>
                      <a:endParaRPr lang="sv-SE" sz="1200" dirty="0" smtClean="0"/>
                    </a:p>
                    <a:p>
                      <a:endParaRPr lang="sv-SE" sz="1200" dirty="0" smtClean="0"/>
                    </a:p>
                    <a:p>
                      <a:r>
                        <a:rPr lang="sv-SE" sz="1200" dirty="0" smtClean="0"/>
                        <a:t>3 § Av 14 kap 2 § socialtjänstlagen och</a:t>
                      </a:r>
                      <a:r>
                        <a:rPr lang="sv-SE" sz="1200" baseline="0" dirty="0" smtClean="0"/>
                        <a:t> 24 a § LSS framgår det att var och en som fullgör uppgifter inom socialtjänsten eller i verksamhet enligt LSS är skyldig att medverka i verksamhetens kvalitetsarbete. </a:t>
                      </a:r>
                      <a:endParaRPr lang="sv-SE" sz="1200" dirty="0" smtClean="0"/>
                    </a:p>
                    <a:p>
                      <a:endParaRPr lang="sv-SE" sz="1200" dirty="0"/>
                    </a:p>
                  </a:txBody>
                  <a:tcPr/>
                </a:tc>
                <a:tc>
                  <a:txBody>
                    <a:bodyPr/>
                    <a:lstStyle/>
                    <a:p>
                      <a:endParaRPr lang="sv-SE" sz="1200" dirty="0"/>
                    </a:p>
                  </a:txBody>
                  <a:tcPr/>
                </a:tc>
                <a:tc>
                  <a:txBody>
                    <a:bodyPr/>
                    <a:lstStyle/>
                    <a:p>
                      <a:r>
                        <a:rPr lang="sv-SE" sz="1200" baseline="0" dirty="0" smtClean="0">
                          <a:solidFill>
                            <a:schemeClr val="tx1"/>
                          </a:solidFill>
                        </a:rPr>
                        <a:t>Kompetensutvecklingsplan</a:t>
                      </a:r>
                    </a:p>
                    <a:p>
                      <a:endParaRPr lang="sv-SE" sz="1200" baseline="0" dirty="0" smtClean="0">
                        <a:solidFill>
                          <a:schemeClr val="tx1"/>
                        </a:solidFill>
                      </a:endParaRPr>
                    </a:p>
                    <a:p>
                      <a:endParaRPr lang="sv-SE" sz="1200" baseline="0" dirty="0" smtClean="0">
                        <a:solidFill>
                          <a:schemeClr val="tx1"/>
                        </a:solidFill>
                      </a:endParaRPr>
                    </a:p>
                    <a:p>
                      <a:endParaRPr lang="sv-SE" sz="1200" baseline="0" dirty="0" smtClean="0">
                        <a:solidFill>
                          <a:schemeClr val="tx1"/>
                        </a:solidFill>
                      </a:endParaRPr>
                    </a:p>
                    <a:p>
                      <a:endParaRPr lang="sv-SE" sz="1200" baseline="0" dirty="0" smtClean="0">
                        <a:solidFill>
                          <a:schemeClr val="tx1"/>
                        </a:solidFill>
                      </a:endParaRPr>
                    </a:p>
                    <a:p>
                      <a:endParaRPr lang="sv-SE" sz="1200" baseline="0" dirty="0" smtClean="0">
                        <a:solidFill>
                          <a:schemeClr val="tx1"/>
                        </a:solidFill>
                      </a:endParaRPr>
                    </a:p>
                    <a:p>
                      <a:endParaRPr lang="sv-SE" sz="1200" baseline="0" dirty="0" smtClean="0">
                        <a:solidFill>
                          <a:schemeClr val="tx1"/>
                        </a:solidFill>
                      </a:endParaRPr>
                    </a:p>
                    <a:p>
                      <a:r>
                        <a:rPr lang="sv-SE" sz="1200" baseline="0" dirty="0" smtClean="0">
                          <a:solidFill>
                            <a:schemeClr val="tx1"/>
                          </a:solidFill>
                        </a:rPr>
                        <a:t>Introduktion av nya medarbetare:</a:t>
                      </a:r>
                    </a:p>
                    <a:p>
                      <a:pPr>
                        <a:buFontTx/>
                        <a:buChar char="-"/>
                      </a:pPr>
                      <a:r>
                        <a:rPr lang="sv-SE" sz="1200" baseline="0" dirty="0" smtClean="0">
                          <a:solidFill>
                            <a:schemeClr val="tx1"/>
                          </a:solidFill>
                        </a:rPr>
                        <a:t> Verksamhetens mål och arbetssätt</a:t>
                      </a:r>
                    </a:p>
                    <a:p>
                      <a:pPr>
                        <a:buFontTx/>
                        <a:buChar char="-"/>
                      </a:pPr>
                      <a:r>
                        <a:rPr lang="sv-SE" sz="1200" baseline="0" dirty="0" smtClean="0">
                          <a:solidFill>
                            <a:schemeClr val="tx1"/>
                          </a:solidFill>
                        </a:rPr>
                        <a:t>Rutiner och arbetssätt vid verksamheten</a:t>
                      </a:r>
                    </a:p>
                    <a:p>
                      <a:pPr>
                        <a:buFontTx/>
                        <a:buChar char="-"/>
                      </a:pPr>
                      <a:r>
                        <a:rPr lang="sv-SE" sz="1200" baseline="0" dirty="0" smtClean="0">
                          <a:solidFill>
                            <a:schemeClr val="tx1"/>
                          </a:solidFill>
                        </a:rPr>
                        <a:t>Ledningssystem för systematiskt kvalitetsarbete</a:t>
                      </a:r>
                    </a:p>
                    <a:p>
                      <a:pPr>
                        <a:buFontTx/>
                        <a:buChar char="-"/>
                      </a:pPr>
                      <a:r>
                        <a:rPr lang="sv-SE" sz="1200" baseline="0" dirty="0" smtClean="0">
                          <a:solidFill>
                            <a:schemeClr val="tx1"/>
                          </a:solidFill>
                        </a:rPr>
                        <a:t>Lex Sarah, </a:t>
                      </a:r>
                      <a:r>
                        <a:rPr lang="sv-SE" sz="1200" b="0" baseline="0" dirty="0" smtClean="0">
                          <a:solidFill>
                            <a:schemeClr val="tx1"/>
                          </a:solidFill>
                        </a:rPr>
                        <a:t>Lex Maria</a:t>
                      </a:r>
                    </a:p>
                    <a:p>
                      <a:pPr>
                        <a:buFontTx/>
                        <a:buChar char="-"/>
                      </a:pPr>
                      <a:r>
                        <a:rPr lang="sv-SE" sz="1200" baseline="0" dirty="0" smtClean="0">
                          <a:solidFill>
                            <a:schemeClr val="tx1"/>
                          </a:solidFill>
                        </a:rPr>
                        <a:t>Klagomålshantering</a:t>
                      </a:r>
                    </a:p>
                  </a:txBody>
                  <a:tcPr/>
                </a:tc>
                <a:tc>
                  <a:txBody>
                    <a:bodyPr/>
                    <a:lstStyle/>
                    <a:p>
                      <a:r>
                        <a:rPr lang="sv-SE" sz="1200" dirty="0" smtClean="0"/>
                        <a:t>Verksamhetsområdeschef</a:t>
                      </a:r>
                    </a:p>
                    <a:p>
                      <a:r>
                        <a:rPr lang="sv-SE" sz="1200" dirty="0" smtClean="0"/>
                        <a:t>Enhetschef</a:t>
                      </a:r>
                    </a:p>
                    <a:p>
                      <a:r>
                        <a:rPr lang="sv-SE" sz="1200" dirty="0" smtClean="0"/>
                        <a:t>Verksamhetschef enl. HSL</a:t>
                      </a:r>
                    </a:p>
                    <a:p>
                      <a:endParaRPr lang="sv-SE" sz="1200" dirty="0" smtClean="0"/>
                    </a:p>
                    <a:p>
                      <a:endParaRPr lang="sv-SE" sz="1200" dirty="0" smtClean="0"/>
                    </a:p>
                    <a:p>
                      <a:endParaRPr lang="sv-SE" sz="1200" dirty="0" smtClean="0"/>
                    </a:p>
                    <a:p>
                      <a:endParaRPr lang="sv-SE" sz="1200" dirty="0" smtClean="0"/>
                    </a:p>
                    <a:p>
                      <a:r>
                        <a:rPr lang="sv-SE" sz="1200" dirty="0" smtClean="0"/>
                        <a:t>Verksamhetsområdeschef</a:t>
                      </a:r>
                    </a:p>
                    <a:p>
                      <a:r>
                        <a:rPr lang="sv-SE" sz="1200" dirty="0" smtClean="0"/>
                        <a:t>Enhetschef</a:t>
                      </a:r>
                    </a:p>
                    <a:p>
                      <a:r>
                        <a:rPr lang="sv-SE" sz="1200" dirty="0" smtClean="0">
                          <a:solidFill>
                            <a:schemeClr val="tx1"/>
                          </a:solidFill>
                        </a:rPr>
                        <a:t>Verksamhetschef enl. HSL</a:t>
                      </a:r>
                      <a:endParaRPr lang="sv-SE" sz="1200"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2011-05-11</a:t>
            </a:r>
            <a:endParaRPr lang="en-GB" dirty="0"/>
          </a:p>
        </p:txBody>
      </p:sp>
      <p:sp>
        <p:nvSpPr>
          <p:cNvPr id="3" name="Platshållare för bildnummer 2"/>
          <p:cNvSpPr>
            <a:spLocks noGrp="1"/>
          </p:cNvSpPr>
          <p:nvPr>
            <p:ph type="sldNum" sz="quarter" idx="11"/>
          </p:nvPr>
        </p:nvSpPr>
        <p:spPr/>
        <p:txBody>
          <a:bodyPr/>
          <a:lstStyle/>
          <a:p>
            <a:r>
              <a:rPr lang="en-GB" smtClean="0"/>
              <a:t>SIDAN </a:t>
            </a:r>
            <a:fld id="{D9DB9EAD-8AEE-40D8-9837-BCC6D60FAFF3}" type="slidenum">
              <a:rPr lang="en-GB" smtClean="0"/>
              <a:pPr/>
              <a:t>2</a:t>
            </a:fld>
            <a:endParaRPr lang="en-GB" dirty="0"/>
          </a:p>
        </p:txBody>
      </p:sp>
      <p:sp>
        <p:nvSpPr>
          <p:cNvPr id="4" name="textruta 3"/>
          <p:cNvSpPr txBox="1"/>
          <p:nvPr/>
        </p:nvSpPr>
        <p:spPr>
          <a:xfrm>
            <a:off x="527125" y="1323191"/>
            <a:ext cx="8014447" cy="2585323"/>
          </a:xfrm>
          <a:prstGeom prst="rect">
            <a:avLst/>
          </a:prstGeom>
          <a:noFill/>
        </p:spPr>
        <p:txBody>
          <a:bodyPr wrap="square" rtlCol="0">
            <a:spAutoFit/>
          </a:bodyPr>
          <a:lstStyle/>
          <a:p>
            <a:endParaRPr lang="sv-SE" b="1" dirty="0" smtClean="0"/>
          </a:p>
          <a:p>
            <a:r>
              <a:rPr lang="sv-SE" dirty="0" smtClean="0"/>
              <a:t>För att ledningssystemet ska uppfylla föreskrifternas krav och de allmänna rådens intentioner krävs att varje verksamhetsområde själva kompletterar detta ledningssystem med verksamhetsspecifika processer, aktiviteter, rutiner, uppföljningsmetoder och ansvarsnivåer.  </a:t>
            </a:r>
          </a:p>
          <a:p>
            <a:endParaRPr lang="sv-SE" dirty="0" smtClean="0"/>
          </a:p>
          <a:p>
            <a:r>
              <a:rPr lang="sv-SE" dirty="0" smtClean="0"/>
              <a:t>Ansvarsnivåerna i detta dokument kan skilja sig åt mellan verksamhetsområdena. </a:t>
            </a:r>
          </a:p>
          <a:p>
            <a:endParaRPr lang="sv-SE" dirty="0" smtClean="0"/>
          </a:p>
          <a:p>
            <a:endParaRPr lang="sv-SE" dirty="0"/>
          </a:p>
        </p:txBody>
      </p:sp>
      <p:sp>
        <p:nvSpPr>
          <p:cNvPr id="6" name="textruta 5"/>
          <p:cNvSpPr txBox="1"/>
          <p:nvPr/>
        </p:nvSpPr>
        <p:spPr>
          <a:xfrm>
            <a:off x="527125" y="537882"/>
            <a:ext cx="7982174"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sv-SE" b="1" dirty="0" smtClean="0"/>
              <a:t>Ledningssystemet för systematiskt kvalitetsarbete utgör ett gemensamt ramverk för förvaltningens berörda verksamheter.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2011-05-11</a:t>
            </a:r>
            <a:endParaRPr lang="en-GB" dirty="0"/>
          </a:p>
        </p:txBody>
      </p:sp>
      <p:sp>
        <p:nvSpPr>
          <p:cNvPr id="3" name="Platshållare för bildnummer 2"/>
          <p:cNvSpPr>
            <a:spLocks noGrp="1"/>
          </p:cNvSpPr>
          <p:nvPr>
            <p:ph type="sldNum" sz="quarter" idx="11"/>
          </p:nvPr>
        </p:nvSpPr>
        <p:spPr/>
        <p:txBody>
          <a:bodyPr/>
          <a:lstStyle/>
          <a:p>
            <a:r>
              <a:rPr lang="en-GB" smtClean="0"/>
              <a:t>SIDAN </a:t>
            </a:r>
            <a:fld id="{D9DB9EAD-8AEE-40D8-9837-BCC6D60FAFF3}" type="slidenum">
              <a:rPr lang="en-GB" smtClean="0"/>
              <a:pPr/>
              <a:t>20</a:t>
            </a:fld>
            <a:endParaRPr lang="en-GB" dirty="0"/>
          </a:p>
        </p:txBody>
      </p:sp>
      <p:graphicFrame>
        <p:nvGraphicFramePr>
          <p:cNvPr id="4" name="Tabell 3"/>
          <p:cNvGraphicFramePr>
            <a:graphicFrameLocks noGrp="1"/>
          </p:cNvGraphicFramePr>
          <p:nvPr/>
        </p:nvGraphicFramePr>
        <p:xfrm>
          <a:off x="147020" y="129092"/>
          <a:ext cx="8814099" cy="3749040"/>
        </p:xfrm>
        <a:graphic>
          <a:graphicData uri="http://schemas.openxmlformats.org/drawingml/2006/table">
            <a:tbl>
              <a:tblPr firstRow="1" bandRow="1">
                <a:tableStyleId>{5C22544A-7EE6-4342-B048-85BDC9FD1C3A}</a:tableStyleId>
              </a:tblPr>
              <a:tblGrid>
                <a:gridCol w="2203525"/>
                <a:gridCol w="2541691"/>
                <a:gridCol w="2229327"/>
                <a:gridCol w="1839556"/>
              </a:tblGrid>
              <a:tr h="376454">
                <a:tc>
                  <a:txBody>
                    <a:bodyPr/>
                    <a:lstStyle/>
                    <a:p>
                      <a:r>
                        <a:rPr lang="sv-SE" dirty="0" smtClean="0"/>
                        <a:t>Krav </a:t>
                      </a:r>
                      <a:endParaRPr lang="sv-SE" dirty="0"/>
                    </a:p>
                  </a:txBody>
                  <a:tcPr/>
                </a:tc>
                <a:tc>
                  <a:txBody>
                    <a:bodyPr/>
                    <a:lstStyle/>
                    <a:p>
                      <a:r>
                        <a:rPr lang="sv-SE" dirty="0" smtClean="0"/>
                        <a:t>Processer/aktiviteter/rutiner</a:t>
                      </a:r>
                      <a:endParaRPr lang="sv-SE" dirty="0"/>
                    </a:p>
                  </a:txBody>
                  <a:tcPr/>
                </a:tc>
                <a:tc>
                  <a:txBody>
                    <a:bodyPr/>
                    <a:lstStyle/>
                    <a:p>
                      <a:r>
                        <a:rPr lang="sv-SE" dirty="0" smtClean="0"/>
                        <a:t>Uppföljning/metod</a:t>
                      </a:r>
                      <a:endParaRPr lang="sv-SE" dirty="0"/>
                    </a:p>
                  </a:txBody>
                  <a:tcPr/>
                </a:tc>
                <a:tc>
                  <a:txBody>
                    <a:bodyPr/>
                    <a:lstStyle/>
                    <a:p>
                      <a:r>
                        <a:rPr lang="sv-SE" dirty="0" smtClean="0"/>
                        <a:t>Ansvar</a:t>
                      </a:r>
                      <a:endParaRPr lang="sv-SE" dirty="0"/>
                    </a:p>
                  </a:txBody>
                  <a:tcPr/>
                </a:tc>
              </a:tr>
              <a:tr h="376454">
                <a:tc>
                  <a:txBody>
                    <a:bodyPr/>
                    <a:lstStyle/>
                    <a:p>
                      <a:r>
                        <a:rPr lang="sv-SE" sz="1200" b="1" dirty="0" smtClean="0">
                          <a:solidFill>
                            <a:schemeClr val="tx1"/>
                          </a:solidFill>
                        </a:rPr>
                        <a:t>7 kap Dokumentationsskyldighet</a:t>
                      </a:r>
                    </a:p>
                    <a:p>
                      <a:endParaRPr lang="sv-SE" sz="1200" b="0" dirty="0" smtClean="0">
                        <a:solidFill>
                          <a:schemeClr val="tx1"/>
                        </a:solidFill>
                      </a:endParaRPr>
                    </a:p>
                    <a:p>
                      <a:r>
                        <a:rPr lang="sv-SE" sz="1200" b="0" dirty="0" smtClean="0">
                          <a:solidFill>
                            <a:schemeClr val="tx1"/>
                          </a:solidFill>
                        </a:rPr>
                        <a:t>1 § Arbetet med att systematiskt och fortlöpande utveckla och säkra verksamhetens kvalitet ska</a:t>
                      </a:r>
                      <a:r>
                        <a:rPr lang="sv-SE" sz="1200" b="0" baseline="0" dirty="0" smtClean="0">
                          <a:solidFill>
                            <a:schemeClr val="tx1"/>
                          </a:solidFill>
                        </a:rPr>
                        <a:t> dokumenteras.</a:t>
                      </a:r>
                    </a:p>
                    <a:p>
                      <a:endParaRPr lang="sv-SE" sz="1200" b="0" baseline="0" dirty="0" smtClean="0"/>
                    </a:p>
                  </a:txBody>
                  <a:tcPr/>
                </a:tc>
                <a:tc>
                  <a:txBody>
                    <a:bodyPr/>
                    <a:lstStyle/>
                    <a:p>
                      <a:r>
                        <a:rPr lang="sv-SE" sz="1200" b="0" i="1" baseline="0" dirty="0" smtClean="0">
                          <a:solidFill>
                            <a:schemeClr val="tx1"/>
                          </a:solidFill>
                        </a:rPr>
                        <a:t>Ur  Allmänna råd:</a:t>
                      </a:r>
                    </a:p>
                    <a:p>
                      <a:r>
                        <a:rPr lang="sv-SE" sz="1200" b="0" dirty="0" smtClean="0">
                          <a:solidFill>
                            <a:schemeClr val="tx1"/>
                          </a:solidFill>
                        </a:rPr>
                        <a:t>”Vårdgivare som omfattas av 1 kap. 1 §</a:t>
                      </a:r>
                      <a:r>
                        <a:rPr lang="sv-SE" sz="1200" b="0" baseline="0" dirty="0" smtClean="0">
                          <a:solidFill>
                            <a:schemeClr val="tx1"/>
                          </a:solidFill>
                        </a:rPr>
                        <a:t> 1 och 2 eller den som bedriver socialtjänst eller verksamhet enligt LSS bör med dokumentationen som utgångspunkt varje år upprätta en sammanhållen kvalitetsberättelse …”</a:t>
                      </a:r>
                    </a:p>
                    <a:p>
                      <a:pPr>
                        <a:buFontTx/>
                        <a:buNone/>
                      </a:pPr>
                      <a:r>
                        <a:rPr lang="sv-SE" sz="1200" b="0" u="sng" baseline="0" dirty="0" smtClean="0">
                          <a:solidFill>
                            <a:schemeClr val="tx1"/>
                          </a:solidFill>
                        </a:rPr>
                        <a:t>För utformning se de Allmänna råden</a:t>
                      </a:r>
                      <a:r>
                        <a:rPr lang="sv-SE" sz="1200" b="0" baseline="0" dirty="0" smtClean="0">
                          <a:solidFill>
                            <a:schemeClr val="tx1"/>
                          </a:solidFill>
                        </a:rPr>
                        <a:t>.</a:t>
                      </a:r>
                    </a:p>
                    <a:p>
                      <a:endParaRPr lang="sv-SE" sz="1200" b="0" baseline="0" dirty="0" smtClean="0">
                        <a:solidFill>
                          <a:schemeClr val="tx1"/>
                        </a:solidFill>
                      </a:endParaRPr>
                    </a:p>
                  </a:txBody>
                  <a:tcPr/>
                </a:tc>
                <a:tc>
                  <a:txBody>
                    <a:bodyPr/>
                    <a:lstStyle/>
                    <a:p>
                      <a:r>
                        <a:rPr lang="sv-SE" sz="1200" b="0" dirty="0" smtClean="0">
                          <a:solidFill>
                            <a:schemeClr val="tx1"/>
                          </a:solidFill>
                        </a:rPr>
                        <a:t>En kvalitetsberättelse upprättas</a:t>
                      </a:r>
                      <a:r>
                        <a:rPr lang="sv-SE" sz="1200" b="0" baseline="0" dirty="0" smtClean="0">
                          <a:solidFill>
                            <a:schemeClr val="tx1"/>
                          </a:solidFill>
                        </a:rPr>
                        <a:t> inom ramen för den årliga verksamhetsberättelsen. </a:t>
                      </a:r>
                      <a:endParaRPr lang="sv-SE" sz="1200" b="0" dirty="0" smtClean="0">
                        <a:solidFill>
                          <a:schemeClr val="tx1"/>
                        </a:solidFill>
                      </a:endParaRPr>
                    </a:p>
                    <a:p>
                      <a:endParaRPr lang="sv-SE" sz="1200" dirty="0" smtClean="0"/>
                    </a:p>
                    <a:p>
                      <a:endParaRPr lang="sv-SE" sz="1200" dirty="0" smtClean="0"/>
                    </a:p>
                    <a:p>
                      <a:endParaRPr lang="sv-SE" sz="1200" dirty="0" smtClean="0"/>
                    </a:p>
                    <a:p>
                      <a:endParaRPr lang="sv-SE" sz="1200" dirty="0" smtClean="0"/>
                    </a:p>
                    <a:p>
                      <a:endParaRPr lang="sv-SE" sz="1200" dirty="0" smtClean="0"/>
                    </a:p>
                    <a:p>
                      <a:endParaRPr lang="sv-SE" sz="1200" dirty="0" smtClean="0"/>
                    </a:p>
                  </a:txBody>
                  <a:tcPr/>
                </a:tc>
                <a:tc>
                  <a:txBody>
                    <a:bodyPr/>
                    <a:lstStyle/>
                    <a:p>
                      <a:r>
                        <a:rPr lang="sv-SE" sz="1200" b="0" dirty="0" smtClean="0">
                          <a:solidFill>
                            <a:schemeClr val="tx1"/>
                          </a:solidFill>
                        </a:rPr>
                        <a:t>Verksamhetsområdeschef</a:t>
                      </a:r>
                    </a:p>
                    <a:p>
                      <a:r>
                        <a:rPr lang="sv-SE" sz="1200" b="0" dirty="0" smtClean="0">
                          <a:solidFill>
                            <a:schemeClr val="tx1"/>
                          </a:solidFill>
                        </a:rPr>
                        <a:t>Enhetschef</a:t>
                      </a:r>
                    </a:p>
                    <a:p>
                      <a:endParaRPr lang="sv-SE" sz="1200" b="0" dirty="0" smtClean="0">
                        <a:solidFill>
                          <a:schemeClr val="tx1"/>
                        </a:solidFill>
                      </a:endParaRPr>
                    </a:p>
                    <a:p>
                      <a:endParaRPr lang="sv-SE" sz="1200" b="0" dirty="0" smtClean="0">
                        <a:solidFill>
                          <a:schemeClr val="tx1"/>
                        </a:solidFill>
                      </a:endParaRPr>
                    </a:p>
                    <a:p>
                      <a:endParaRPr lang="sv-SE" sz="1200" b="0" dirty="0" smtClean="0">
                        <a:solidFill>
                          <a:schemeClr val="tx1"/>
                        </a:solidFill>
                      </a:endParaRPr>
                    </a:p>
                    <a:p>
                      <a:endParaRPr lang="sv-SE" sz="1200" b="0" dirty="0" smtClean="0">
                        <a:solidFill>
                          <a:schemeClr val="tx1"/>
                        </a:solidFill>
                      </a:endParaRPr>
                    </a:p>
                    <a:p>
                      <a:endParaRPr lang="sv-SE" sz="1200" b="0" dirty="0" smtClean="0">
                        <a:solidFill>
                          <a:schemeClr val="tx1"/>
                        </a:solidFill>
                      </a:endParaRPr>
                    </a:p>
                    <a:p>
                      <a:endParaRPr lang="sv-SE" sz="1200" b="0" dirty="0" smtClean="0">
                        <a:solidFill>
                          <a:schemeClr val="tx1"/>
                        </a:solidFill>
                      </a:endParaRPr>
                    </a:p>
                    <a:p>
                      <a:endParaRPr lang="sv-SE" sz="1200" b="0" dirty="0" smtClean="0">
                        <a:solidFill>
                          <a:schemeClr val="tx1"/>
                        </a:solidFill>
                      </a:endParaRPr>
                    </a:p>
                  </a:txBody>
                  <a:tcPr/>
                </a:tc>
              </a:tr>
              <a:tr h="376454">
                <a:tc>
                  <a:txBody>
                    <a:bodyPr/>
                    <a:lstStyle/>
                    <a:p>
                      <a:endParaRPr lang="sv-SE" sz="1200" b="0" baseline="0" dirty="0" smtClean="0"/>
                    </a:p>
                  </a:txBody>
                  <a:tcPr/>
                </a:tc>
                <a:tc>
                  <a:txBody>
                    <a:bodyPr/>
                    <a:lstStyle/>
                    <a:p>
                      <a:r>
                        <a:rPr lang="sv-SE" sz="1200" b="0" baseline="0" dirty="0" smtClean="0">
                          <a:solidFill>
                            <a:schemeClr val="tx1"/>
                          </a:solidFill>
                        </a:rPr>
                        <a:t>2 § ”Enligt 3 kap 10 § patientsäkerhetslagen (2010:659) ska vårdgivaren senast den 1 mars varje år upprätta en patientsäkerhetsberättelse….”</a:t>
                      </a:r>
                    </a:p>
                    <a:p>
                      <a:r>
                        <a:rPr lang="sv-SE" sz="1200" b="0" u="sng" baseline="0" dirty="0" smtClean="0">
                          <a:solidFill>
                            <a:schemeClr val="tx1"/>
                          </a:solidFill>
                        </a:rPr>
                        <a:t>För utformning se de Allmänna råden</a:t>
                      </a:r>
                      <a:r>
                        <a:rPr lang="sv-SE" sz="1200" b="0" baseline="0" dirty="0" smtClean="0">
                          <a:solidFill>
                            <a:schemeClr val="tx1"/>
                          </a:solidFill>
                        </a:rPr>
                        <a:t>.</a:t>
                      </a:r>
                      <a:endParaRPr lang="sv-SE" sz="1200" dirty="0" smtClean="0">
                        <a:solidFill>
                          <a:schemeClr val="tx1"/>
                        </a:solidFill>
                      </a:endParaRPr>
                    </a:p>
                    <a:p>
                      <a:endParaRPr lang="sv-SE" sz="1200" dirty="0">
                        <a:solidFill>
                          <a:schemeClr val="tx1"/>
                        </a:solidFill>
                      </a:endParaRPr>
                    </a:p>
                  </a:txBody>
                  <a:tcPr/>
                </a:tc>
                <a:tc>
                  <a:txBody>
                    <a:bodyPr/>
                    <a:lstStyle/>
                    <a:p>
                      <a:endParaRPr lang="sv-SE" sz="1200" dirty="0" smtClean="0"/>
                    </a:p>
                  </a:txBody>
                  <a:tcPr/>
                </a:tc>
                <a:tc>
                  <a:txBody>
                    <a:bodyPr/>
                    <a:lstStyle/>
                    <a:p>
                      <a:r>
                        <a:rPr lang="sv-SE" sz="1200" b="0" dirty="0" smtClean="0">
                          <a:solidFill>
                            <a:schemeClr val="tx1"/>
                          </a:solidFill>
                        </a:rPr>
                        <a:t>Verksamhetsområdeschef</a:t>
                      </a:r>
                    </a:p>
                    <a:p>
                      <a:r>
                        <a:rPr lang="sv-SE" sz="1200" b="0" dirty="0" smtClean="0">
                          <a:solidFill>
                            <a:schemeClr val="tx1"/>
                          </a:solidFill>
                        </a:rPr>
                        <a:t>Verksamhetschef enl. HSL</a:t>
                      </a:r>
                    </a:p>
                    <a:p>
                      <a:endParaRPr lang="sv-SE" sz="1200" b="0" dirty="0">
                        <a:solidFill>
                          <a:schemeClr val="tx1"/>
                        </a:solidFill>
                      </a:endParaRPr>
                    </a:p>
                  </a:txBody>
                  <a:tcPr/>
                </a:tc>
              </a:tr>
            </a:tbl>
          </a:graphicData>
        </a:graphic>
      </p:graphicFrame>
      <p:sp>
        <p:nvSpPr>
          <p:cNvPr id="6" name="textruta 5"/>
          <p:cNvSpPr txBox="1"/>
          <p:nvPr/>
        </p:nvSpPr>
        <p:spPr>
          <a:xfrm>
            <a:off x="2958353" y="4442908"/>
            <a:ext cx="3248809" cy="369332"/>
          </a:xfrm>
          <a:prstGeom prst="rect">
            <a:avLst/>
          </a:prstGeom>
          <a:noFill/>
        </p:spPr>
        <p:txBody>
          <a:bodyPr wrap="square" rtlCol="0">
            <a:spAutoFit/>
          </a:bodyPr>
          <a:lstStyle/>
          <a:p>
            <a:pPr algn="ctr"/>
            <a:r>
              <a:rPr lang="sv-SE" dirty="0" smtClean="0"/>
              <a:t>_______________________</a:t>
            </a:r>
            <a:endParaRPr lang="sv-S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smtClean="0"/>
              <a:t>2011-05-11</a:t>
            </a:r>
            <a:endParaRPr lang="en-GB" dirty="0"/>
          </a:p>
        </p:txBody>
      </p:sp>
      <p:sp>
        <p:nvSpPr>
          <p:cNvPr id="5" name="Platshållare för bildnummer 4"/>
          <p:cNvSpPr>
            <a:spLocks noGrp="1"/>
          </p:cNvSpPr>
          <p:nvPr>
            <p:ph type="sldNum" sz="quarter" idx="11"/>
          </p:nvPr>
        </p:nvSpPr>
        <p:spPr/>
        <p:txBody>
          <a:bodyPr/>
          <a:lstStyle/>
          <a:p>
            <a:r>
              <a:rPr lang="en-GB" smtClean="0"/>
              <a:t>SIDAN </a:t>
            </a:r>
            <a:fld id="{D9DB9EAD-8AEE-40D8-9837-BCC6D60FAFF3}" type="slidenum">
              <a:rPr lang="en-GB" smtClean="0"/>
              <a:pPr/>
              <a:t>3</a:t>
            </a:fld>
            <a:endParaRPr lang="en-GB" dirty="0"/>
          </a:p>
        </p:txBody>
      </p:sp>
      <p:sp>
        <p:nvSpPr>
          <p:cNvPr id="6" name="textruta 5"/>
          <p:cNvSpPr txBox="1"/>
          <p:nvPr/>
        </p:nvSpPr>
        <p:spPr>
          <a:xfrm>
            <a:off x="441063" y="1344705"/>
            <a:ext cx="8143539" cy="3016210"/>
          </a:xfrm>
          <a:prstGeom prst="rect">
            <a:avLst/>
          </a:prstGeom>
          <a:noFill/>
        </p:spPr>
        <p:txBody>
          <a:bodyPr wrap="square" rtlCol="0">
            <a:spAutoFit/>
          </a:bodyPr>
          <a:lstStyle/>
          <a:p>
            <a:endParaRPr lang="sv-SE" sz="1400" dirty="0" smtClean="0"/>
          </a:p>
          <a:p>
            <a:r>
              <a:rPr lang="sv-SE" sz="1600" dirty="0" smtClean="0"/>
              <a:t>Samhällets socialtjänst skall på demokratins och solidaritetens grund främja människornas </a:t>
            </a:r>
          </a:p>
          <a:p>
            <a:endParaRPr lang="sv-SE" sz="1600" dirty="0" smtClean="0"/>
          </a:p>
          <a:p>
            <a:pPr>
              <a:buFontTx/>
              <a:buChar char="-"/>
            </a:pPr>
            <a:r>
              <a:rPr lang="sv-SE" sz="1600" dirty="0" smtClean="0"/>
              <a:t>ekonomiska och social trygghet</a:t>
            </a:r>
          </a:p>
          <a:p>
            <a:pPr>
              <a:buFontTx/>
              <a:buChar char="-"/>
            </a:pPr>
            <a:r>
              <a:rPr lang="sv-SE" sz="1600" dirty="0" smtClean="0"/>
              <a:t>jämlikhet i levnadsvillkor</a:t>
            </a:r>
          </a:p>
          <a:p>
            <a:pPr>
              <a:buFontTx/>
              <a:buChar char="-"/>
            </a:pPr>
            <a:r>
              <a:rPr lang="sv-SE" sz="1600" dirty="0" smtClean="0"/>
              <a:t>aktiva deltagande i samhällslivet.</a:t>
            </a:r>
          </a:p>
          <a:p>
            <a:pPr>
              <a:buFontTx/>
              <a:buChar char="-"/>
            </a:pPr>
            <a:endParaRPr lang="sv-SE" sz="1600" dirty="0" smtClean="0"/>
          </a:p>
          <a:p>
            <a:r>
              <a:rPr lang="sv-SE" sz="1600" dirty="0" smtClean="0"/>
              <a:t>Socialtjänsten skall under hänsynstagande till människans ansvar för sin och andras sociala situation inriktas på att frigöra och utveckla enskildas och gruppers egna resurser.</a:t>
            </a:r>
          </a:p>
          <a:p>
            <a:endParaRPr lang="sv-SE" sz="1600" dirty="0" smtClean="0"/>
          </a:p>
          <a:p>
            <a:r>
              <a:rPr lang="sv-SE" sz="1600" dirty="0" smtClean="0"/>
              <a:t>Verksamheten skall bygga på respekt för människornas självbestämmanderätt och integritet.</a:t>
            </a:r>
          </a:p>
          <a:p>
            <a:endParaRPr lang="sv-SE" sz="1600" dirty="0" smtClean="0"/>
          </a:p>
        </p:txBody>
      </p:sp>
      <p:sp>
        <p:nvSpPr>
          <p:cNvPr id="7" name="textruta 6"/>
          <p:cNvSpPr txBox="1"/>
          <p:nvPr/>
        </p:nvSpPr>
        <p:spPr>
          <a:xfrm>
            <a:off x="494852" y="591671"/>
            <a:ext cx="8132781"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sv-SE" b="1" dirty="0" smtClean="0"/>
              <a:t>Socialtjänstlagen 1 kap 1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smtClean="0"/>
              <a:t>2011-05-11</a:t>
            </a:r>
            <a:endParaRPr lang="en-GB" dirty="0"/>
          </a:p>
        </p:txBody>
      </p:sp>
      <p:sp>
        <p:nvSpPr>
          <p:cNvPr id="5" name="Platshållare för bildnummer 4"/>
          <p:cNvSpPr>
            <a:spLocks noGrp="1"/>
          </p:cNvSpPr>
          <p:nvPr>
            <p:ph type="sldNum" sz="quarter" idx="11"/>
          </p:nvPr>
        </p:nvSpPr>
        <p:spPr/>
        <p:txBody>
          <a:bodyPr/>
          <a:lstStyle/>
          <a:p>
            <a:r>
              <a:rPr lang="en-GB" smtClean="0"/>
              <a:t>SIDAN </a:t>
            </a:r>
            <a:fld id="{D9DB9EAD-8AEE-40D8-9837-BCC6D60FAFF3}" type="slidenum">
              <a:rPr lang="en-GB" smtClean="0"/>
              <a:pPr/>
              <a:t>4</a:t>
            </a:fld>
            <a:endParaRPr lang="en-GB" dirty="0"/>
          </a:p>
        </p:txBody>
      </p:sp>
      <p:sp>
        <p:nvSpPr>
          <p:cNvPr id="6" name="textruta 5"/>
          <p:cNvSpPr txBox="1"/>
          <p:nvPr/>
        </p:nvSpPr>
        <p:spPr>
          <a:xfrm>
            <a:off x="376517" y="1786625"/>
            <a:ext cx="8616875" cy="3754874"/>
          </a:xfrm>
          <a:prstGeom prst="rect">
            <a:avLst/>
          </a:prstGeom>
          <a:noFill/>
        </p:spPr>
        <p:txBody>
          <a:bodyPr wrap="square" rtlCol="0">
            <a:spAutoFit/>
          </a:bodyPr>
          <a:lstStyle/>
          <a:p>
            <a:endParaRPr lang="sv-SE" sz="1400" dirty="0" smtClean="0"/>
          </a:p>
          <a:p>
            <a:r>
              <a:rPr lang="sv-SE" sz="1400" b="1" dirty="0" smtClean="0"/>
              <a:t>Självbestämmande och integritet</a:t>
            </a:r>
          </a:p>
          <a:p>
            <a:endParaRPr lang="sv-SE" sz="1400" dirty="0" smtClean="0"/>
          </a:p>
          <a:p>
            <a:r>
              <a:rPr lang="sv-SE" sz="1400" dirty="0" smtClean="0"/>
              <a:t>Självbestämmande och integritet innebär att den enskilde är delaktig, har inflytande och ges möjlighet till egna val. </a:t>
            </a:r>
          </a:p>
          <a:p>
            <a:endParaRPr lang="sv-SE" sz="1400" dirty="0" smtClean="0"/>
          </a:p>
          <a:p>
            <a:r>
              <a:rPr lang="sv-SE" sz="1400" b="1" dirty="0" smtClean="0"/>
              <a:t>Helhetssyn och samordning</a:t>
            </a:r>
          </a:p>
          <a:p>
            <a:endParaRPr lang="sv-SE" sz="1400" dirty="0" smtClean="0"/>
          </a:p>
          <a:p>
            <a:r>
              <a:rPr lang="sv-SE" sz="1400" dirty="0" smtClean="0"/>
              <a:t>Helhetssyn utgår från den enskildes samlade livssituation. Då den enskilde har behov av tjänster som bedrivs inom olika verksamheter eller av olika utförare och professioner är dessa samordnade. Det finns en tydlig</a:t>
            </a:r>
          </a:p>
          <a:p>
            <a:r>
              <a:rPr lang="sv-SE" sz="1400" dirty="0" smtClean="0"/>
              <a:t>ansvarsfördelning. Tjänsterna präglas av kontinuitet.</a:t>
            </a:r>
          </a:p>
          <a:p>
            <a:endParaRPr lang="sv-SE" sz="1400" dirty="0" smtClean="0"/>
          </a:p>
          <a:p>
            <a:r>
              <a:rPr lang="sv-SE" sz="1400" b="1" dirty="0" smtClean="0"/>
              <a:t>Trygghet och säkerhet</a:t>
            </a:r>
          </a:p>
          <a:p>
            <a:endParaRPr lang="sv-SE" sz="1400" dirty="0" smtClean="0"/>
          </a:p>
          <a:p>
            <a:r>
              <a:rPr lang="sv-SE" sz="1400" dirty="0" smtClean="0"/>
              <a:t>Trygg och säker innebär att tjänsterna utförs enligt gällande regelverk. Tjänsterna är transparanta vilket innebär förutsägbarhet och möjlighet till insyn. Risk för kränkning, försummelse, fysisk eller psykisk skada förhindras genom förebyggande arbete.</a:t>
            </a:r>
          </a:p>
          <a:p>
            <a:endParaRPr lang="sv-SE" sz="1400" dirty="0"/>
          </a:p>
        </p:txBody>
      </p:sp>
      <p:sp>
        <p:nvSpPr>
          <p:cNvPr id="7" name="textruta 6"/>
          <p:cNvSpPr txBox="1"/>
          <p:nvPr/>
        </p:nvSpPr>
        <p:spPr>
          <a:xfrm>
            <a:off x="376518" y="376518"/>
            <a:ext cx="8627633" cy="110799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sv-SE" b="1" dirty="0" smtClean="0"/>
              <a:t>Sex kvalitetsområden</a:t>
            </a:r>
            <a:endParaRPr lang="sv-SE" dirty="0" smtClean="0"/>
          </a:p>
          <a:p>
            <a:r>
              <a:rPr lang="sv-SE" sz="1600" dirty="0" smtClean="0"/>
              <a:t>Socialtjänsten styrs av lagstiftning och nationella styrdokument.  Som komplement behövs områden som knyter an till lagstiftningen. Socialstyrelsen och Sveriges Kommuner och Landsting har under 2010 arbetat fram definitioner på sex områden.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smtClean="0"/>
              <a:t>2011-05-11</a:t>
            </a:r>
            <a:endParaRPr lang="en-GB" dirty="0"/>
          </a:p>
        </p:txBody>
      </p:sp>
      <p:sp>
        <p:nvSpPr>
          <p:cNvPr id="5" name="Platshållare för bildnummer 4"/>
          <p:cNvSpPr>
            <a:spLocks noGrp="1"/>
          </p:cNvSpPr>
          <p:nvPr>
            <p:ph type="sldNum" sz="quarter" idx="11"/>
          </p:nvPr>
        </p:nvSpPr>
        <p:spPr/>
        <p:txBody>
          <a:bodyPr/>
          <a:lstStyle/>
          <a:p>
            <a:r>
              <a:rPr lang="en-GB" smtClean="0"/>
              <a:t>SIDAN </a:t>
            </a:r>
            <a:fld id="{D9DB9EAD-8AEE-40D8-9837-BCC6D60FAFF3}" type="slidenum">
              <a:rPr lang="en-GB" smtClean="0"/>
              <a:pPr/>
              <a:t>5</a:t>
            </a:fld>
            <a:endParaRPr lang="en-GB" dirty="0"/>
          </a:p>
        </p:txBody>
      </p:sp>
      <p:sp>
        <p:nvSpPr>
          <p:cNvPr id="6" name="textruta 5"/>
          <p:cNvSpPr txBox="1"/>
          <p:nvPr/>
        </p:nvSpPr>
        <p:spPr>
          <a:xfrm>
            <a:off x="365760" y="301214"/>
            <a:ext cx="8498541" cy="3539430"/>
          </a:xfrm>
          <a:prstGeom prst="rect">
            <a:avLst/>
          </a:prstGeom>
          <a:noFill/>
        </p:spPr>
        <p:txBody>
          <a:bodyPr wrap="square" rtlCol="0">
            <a:spAutoFit/>
          </a:bodyPr>
          <a:lstStyle/>
          <a:p>
            <a:r>
              <a:rPr lang="sv-SE" sz="1400" b="1" dirty="0" smtClean="0"/>
              <a:t>Kunskapsbaserad verksamhet</a:t>
            </a:r>
          </a:p>
          <a:p>
            <a:endParaRPr lang="sv-SE" sz="1400" dirty="0" smtClean="0"/>
          </a:p>
          <a:p>
            <a:r>
              <a:rPr lang="sv-SE" sz="1400" dirty="0" smtClean="0"/>
              <a:t>Kunskapsbaserad innebär att tjänsterna utförs i enlighet med vetenskap och beprövad erfarenhet. Den enskildes erfarenheter tas till vara.</a:t>
            </a:r>
          </a:p>
          <a:p>
            <a:endParaRPr lang="sv-SE" sz="1400" dirty="0" smtClean="0"/>
          </a:p>
          <a:p>
            <a:r>
              <a:rPr lang="sv-SE" sz="1400" b="1" dirty="0" smtClean="0"/>
              <a:t>Tillgänglighet</a:t>
            </a:r>
          </a:p>
          <a:p>
            <a:endParaRPr lang="sv-SE" sz="1400" dirty="0" smtClean="0"/>
          </a:p>
          <a:p>
            <a:r>
              <a:rPr lang="sv-SE" sz="1400" dirty="0" smtClean="0"/>
              <a:t>Tillgänglig innebär att det är lätt att få kontakt med socialtjänsten och vid behov få del av tjänsterna inom rimlig tid. Information och kommunikation är begriplig och anpassad efter olika gruppers och individers behov. Kommunikationen mellan den enskilde och professionen präglas av ömsesidighet och dialog. Verksamheterna är fysiskt tillgängliga.</a:t>
            </a:r>
          </a:p>
          <a:p>
            <a:endParaRPr lang="sv-SE" sz="1400" dirty="0" smtClean="0"/>
          </a:p>
          <a:p>
            <a:r>
              <a:rPr lang="sv-SE" sz="1400" b="1" dirty="0" smtClean="0"/>
              <a:t>Effektivitet</a:t>
            </a:r>
          </a:p>
          <a:p>
            <a:endParaRPr lang="sv-SE" sz="1400" dirty="0" smtClean="0"/>
          </a:p>
          <a:p>
            <a:r>
              <a:rPr lang="sv-SE" sz="1400" dirty="0" smtClean="0"/>
              <a:t>Effektivitet innebär att resurserna utnyttjas på bästa sätt för att uppnå uppsatta mål för verksamheten.</a:t>
            </a:r>
            <a:endParaRPr lang="sv-SE" sz="1400" b="1" dirty="0" smtClean="0"/>
          </a:p>
          <a:p>
            <a:endParaRPr lang="sv-SE"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2011-05-11</a:t>
            </a:r>
            <a:endParaRPr lang="en-GB" dirty="0"/>
          </a:p>
        </p:txBody>
      </p:sp>
      <p:sp>
        <p:nvSpPr>
          <p:cNvPr id="3" name="Platshållare för bildnummer 2"/>
          <p:cNvSpPr>
            <a:spLocks noGrp="1"/>
          </p:cNvSpPr>
          <p:nvPr>
            <p:ph type="sldNum" sz="quarter" idx="11"/>
          </p:nvPr>
        </p:nvSpPr>
        <p:spPr/>
        <p:txBody>
          <a:bodyPr/>
          <a:lstStyle/>
          <a:p>
            <a:r>
              <a:rPr lang="en-GB" smtClean="0"/>
              <a:t>SIDAN </a:t>
            </a:r>
            <a:fld id="{D9DB9EAD-8AEE-40D8-9837-BCC6D60FAFF3}" type="slidenum">
              <a:rPr lang="en-GB" smtClean="0"/>
              <a:pPr/>
              <a:t>6</a:t>
            </a:fld>
            <a:endParaRPr lang="en-GB" dirty="0"/>
          </a:p>
        </p:txBody>
      </p:sp>
      <p:sp>
        <p:nvSpPr>
          <p:cNvPr id="4" name="textruta 3"/>
          <p:cNvSpPr txBox="1"/>
          <p:nvPr/>
        </p:nvSpPr>
        <p:spPr>
          <a:xfrm>
            <a:off x="494852" y="1054249"/>
            <a:ext cx="8423238" cy="4339650"/>
          </a:xfrm>
          <a:prstGeom prst="rect">
            <a:avLst/>
          </a:prstGeom>
          <a:noFill/>
        </p:spPr>
        <p:txBody>
          <a:bodyPr wrap="square" rtlCol="0">
            <a:spAutoFit/>
          </a:bodyPr>
          <a:lstStyle/>
          <a:p>
            <a:r>
              <a:rPr lang="sv-SE" sz="1400" b="1" dirty="0" smtClean="0"/>
              <a:t>Socialtjänstlagen 3 kap 3 §</a:t>
            </a:r>
          </a:p>
          <a:p>
            <a:endParaRPr lang="sv-SE" sz="1400" dirty="0" smtClean="0"/>
          </a:p>
          <a:p>
            <a:r>
              <a:rPr lang="sv-SE" sz="1400" dirty="0" smtClean="0"/>
              <a:t>”Insatser inom socialtjänsten ska vara av god kvalitet.</a:t>
            </a:r>
          </a:p>
          <a:p>
            <a:r>
              <a:rPr lang="sv-SE" sz="1400" dirty="0" smtClean="0"/>
              <a:t>För utförande av uppgifter inom socialtjänsten ska det finnas personal med lämplig utbildning och erfarenhet.</a:t>
            </a:r>
          </a:p>
          <a:p>
            <a:r>
              <a:rPr lang="sv-SE" sz="1400" dirty="0" smtClean="0"/>
              <a:t>Kvaliteten i verksamheten ska systematiskt och fortlöpande utvecklas och säkras. ”</a:t>
            </a:r>
          </a:p>
          <a:p>
            <a:endParaRPr lang="sv-SE" sz="1200" dirty="0" smtClean="0"/>
          </a:p>
          <a:p>
            <a:r>
              <a:rPr lang="sv-SE" sz="1400" b="1" dirty="0" smtClean="0"/>
              <a:t>Socialtjänstlagen 14 kap 2 §</a:t>
            </a:r>
            <a:endParaRPr lang="sv-SE" sz="1400" dirty="0" smtClean="0"/>
          </a:p>
          <a:p>
            <a:endParaRPr lang="sv-SE" sz="1400" dirty="0" smtClean="0"/>
          </a:p>
          <a:p>
            <a:r>
              <a:rPr lang="sv-SE" sz="1400" dirty="0" smtClean="0"/>
              <a:t>”Var och en som fullgör uppgifter inom socialtjänsten eller vid Statens institutionsstyrelse ska medverka till att den verksamhet som bedrivs och de insatser som genomförs är av god kvalitet.”</a:t>
            </a:r>
          </a:p>
          <a:p>
            <a:endParaRPr lang="sv-SE" sz="1200" dirty="0" smtClean="0"/>
          </a:p>
          <a:p>
            <a:r>
              <a:rPr lang="sv-SE" sz="1400" b="1" dirty="0" smtClean="0"/>
              <a:t>3 §</a:t>
            </a:r>
          </a:p>
          <a:p>
            <a:endParaRPr lang="sv-SE" sz="1400" dirty="0" smtClean="0"/>
          </a:p>
          <a:p>
            <a:r>
              <a:rPr lang="sv-SE" sz="1400" dirty="0" smtClean="0"/>
              <a:t>”Den som fullgör uppgifter inom socialtjänsten eller vid Statens institutionsstyrelse  ska genast rapportera om han eller hon uppmärksammar eller får kännedom om ett missförhållande eller en påtaglig risk för ett missförhållande, som rör den som får, eller kan komma i fråga för, insatser inom verksamheten….”</a:t>
            </a:r>
          </a:p>
          <a:p>
            <a:endParaRPr lang="sv-SE" sz="1400" dirty="0" smtClean="0"/>
          </a:p>
          <a:p>
            <a:endParaRPr lang="sv-SE" sz="1400" b="1" dirty="0" smtClean="0"/>
          </a:p>
          <a:p>
            <a:endParaRPr lang="sv-SE" sz="1400" dirty="0" smtClean="0"/>
          </a:p>
          <a:p>
            <a:endParaRPr lang="sv-SE" sz="1400" dirty="0"/>
          </a:p>
        </p:txBody>
      </p:sp>
      <p:sp>
        <p:nvSpPr>
          <p:cNvPr id="5" name="textruta 4"/>
          <p:cNvSpPr txBox="1"/>
          <p:nvPr/>
        </p:nvSpPr>
        <p:spPr>
          <a:xfrm>
            <a:off x="537882" y="441063"/>
            <a:ext cx="7842325"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sv-SE" b="1" dirty="0" smtClean="0"/>
              <a:t>Tillämpningsområden</a:t>
            </a:r>
            <a:endParaRPr lang="sv-SE"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2011-05-11</a:t>
            </a:r>
            <a:endParaRPr lang="en-GB" dirty="0"/>
          </a:p>
        </p:txBody>
      </p:sp>
      <p:sp>
        <p:nvSpPr>
          <p:cNvPr id="3" name="Platshållare för bildnummer 2"/>
          <p:cNvSpPr>
            <a:spLocks noGrp="1"/>
          </p:cNvSpPr>
          <p:nvPr>
            <p:ph type="sldNum" sz="quarter" idx="11"/>
          </p:nvPr>
        </p:nvSpPr>
        <p:spPr/>
        <p:txBody>
          <a:bodyPr/>
          <a:lstStyle/>
          <a:p>
            <a:r>
              <a:rPr lang="en-GB" smtClean="0"/>
              <a:t>SIDAN </a:t>
            </a:r>
            <a:fld id="{D9DB9EAD-8AEE-40D8-9837-BCC6D60FAFF3}" type="slidenum">
              <a:rPr lang="en-GB" smtClean="0"/>
              <a:pPr/>
              <a:t>7</a:t>
            </a:fld>
            <a:endParaRPr lang="en-GB" dirty="0"/>
          </a:p>
        </p:txBody>
      </p:sp>
      <p:sp>
        <p:nvSpPr>
          <p:cNvPr id="7" name="textruta 6"/>
          <p:cNvSpPr txBox="1"/>
          <p:nvPr/>
        </p:nvSpPr>
        <p:spPr>
          <a:xfrm>
            <a:off x="494852" y="344245"/>
            <a:ext cx="8283388" cy="5755422"/>
          </a:xfrm>
          <a:prstGeom prst="rect">
            <a:avLst/>
          </a:prstGeom>
          <a:noFill/>
        </p:spPr>
        <p:txBody>
          <a:bodyPr wrap="square" rtlCol="0">
            <a:spAutoFit/>
          </a:bodyPr>
          <a:lstStyle/>
          <a:p>
            <a:r>
              <a:rPr lang="sv-SE" sz="1400" b="1" dirty="0" smtClean="0"/>
              <a:t>Lagen om stöd och service till vissa funktionshindrade, 6 §</a:t>
            </a:r>
          </a:p>
          <a:p>
            <a:endParaRPr lang="sv-SE" sz="1400" dirty="0" smtClean="0"/>
          </a:p>
          <a:p>
            <a:r>
              <a:rPr lang="sv-SE" sz="1400" dirty="0" smtClean="0"/>
              <a:t>”Verksamhet enligt denna lag skall vara av god kvalitet och bedrivas i samarbete med andra berörda samhällsorgan och myndigheter. Verksamheten skall vara grundad på respekt för den enskildes självbestämmande och integritet. Den enskilde skall i största möjliga utsträckning ges inflytande och medbestämmande över insatser som ges. Kvaliteten i verksamheten skallsystematiskt och fortlöpande utvecklas och säkras. </a:t>
            </a:r>
          </a:p>
          <a:p>
            <a:endParaRPr lang="sv-SE" sz="1400" dirty="0" smtClean="0"/>
          </a:p>
          <a:p>
            <a:r>
              <a:rPr lang="sv-SE" sz="1400" dirty="0" smtClean="0"/>
              <a:t>För verksamhet enligt denna lag skall det finnas den personal som behövs för att ett gott stöd och en god service och omvårdnad skall kunna ges.”</a:t>
            </a:r>
          </a:p>
          <a:p>
            <a:endParaRPr lang="sv-SE" sz="1400" dirty="0" smtClean="0"/>
          </a:p>
          <a:p>
            <a:r>
              <a:rPr lang="sv-SE" sz="1400" b="1" dirty="0" smtClean="0"/>
              <a:t>Hälso- och sjukvårdslagen, 31§ </a:t>
            </a:r>
          </a:p>
          <a:p>
            <a:endParaRPr lang="sv-SE" sz="1400" dirty="0" smtClean="0"/>
          </a:p>
          <a:p>
            <a:r>
              <a:rPr lang="sv-SE" sz="1400" dirty="0" smtClean="0"/>
              <a:t>Inom hälso- och sjukvård skall kvaliteten i verksamheten systematiskt och fortlöpande utvecklas och säkras. </a:t>
            </a:r>
          </a:p>
          <a:p>
            <a:endParaRPr lang="sv-SE" sz="1400" b="1" dirty="0" smtClean="0"/>
          </a:p>
          <a:p>
            <a:r>
              <a:rPr lang="sv-SE" sz="1400" b="1" dirty="0" smtClean="0"/>
              <a:t>Patientsäkerhetslagen, 3 kap 10 §</a:t>
            </a:r>
          </a:p>
          <a:p>
            <a:endParaRPr lang="sv-SE" sz="1400" dirty="0" smtClean="0"/>
          </a:p>
          <a:p>
            <a:r>
              <a:rPr lang="sv-SE" sz="1400" dirty="0" smtClean="0"/>
              <a:t>”Vårdgivarens skyldighet att bedriva ett systematiskt patientsäkerhetsarbete.”</a:t>
            </a:r>
          </a:p>
          <a:p>
            <a:endParaRPr lang="sv-SE" sz="1400" dirty="0" smtClean="0"/>
          </a:p>
          <a:p>
            <a:r>
              <a:rPr lang="sv-SE" sz="1400" dirty="0" smtClean="0"/>
              <a:t>”Vårdgivaren ska senast den 1 mars varje år upprätta en patientsäkerhetsberättelse av vilken det ska framgå</a:t>
            </a:r>
          </a:p>
          <a:p>
            <a:pPr marL="342900" indent="-342900"/>
            <a:r>
              <a:rPr lang="sv-SE" sz="1400" dirty="0" smtClean="0"/>
              <a:t>1. hur patientsäkerhetsarbetet har bedrivits under föregående kalenderår,</a:t>
            </a:r>
          </a:p>
          <a:p>
            <a:pPr marL="342900" indent="-342900"/>
            <a:r>
              <a:rPr lang="sv-SE" sz="1400" dirty="0" smtClean="0"/>
              <a:t>2. vilka åtgärder som har vidtagits för att öka patientsäkerheten, och</a:t>
            </a:r>
          </a:p>
          <a:p>
            <a:pPr marL="342900" indent="-342900"/>
            <a:r>
              <a:rPr lang="sv-SE" sz="1400" dirty="0" smtClean="0"/>
              <a:t>3. vilka resultat som har uppnåtts.”</a:t>
            </a:r>
          </a:p>
          <a:p>
            <a:pPr marL="342900" indent="-342900"/>
            <a:endParaRPr lang="sv-SE" sz="1400" dirty="0" smtClean="0"/>
          </a:p>
          <a:p>
            <a:pPr marL="342900" indent="-342900"/>
            <a:r>
              <a:rPr lang="sv-SE" sz="1400" b="1" dirty="0" smtClean="0"/>
              <a:t>Tandvårdslagen, 16 §</a:t>
            </a:r>
          </a:p>
          <a:p>
            <a:pPr marL="342900" indent="-342900"/>
            <a:r>
              <a:rPr lang="sv-SE" sz="1400" dirty="0" smtClean="0"/>
              <a:t>”Inom tandvård skall kvaliteten i verksamheten systematiskt och fortlöpande utvecklas och säkras”.</a:t>
            </a:r>
          </a:p>
          <a:p>
            <a:endParaRPr lang="sv-SE"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datum 8"/>
          <p:cNvSpPr>
            <a:spLocks noGrp="1"/>
          </p:cNvSpPr>
          <p:nvPr>
            <p:ph type="dt" sz="half" idx="10"/>
          </p:nvPr>
        </p:nvSpPr>
        <p:spPr/>
        <p:txBody>
          <a:bodyPr/>
          <a:lstStyle/>
          <a:p>
            <a:r>
              <a:rPr lang="sv-SE" smtClean="0"/>
              <a:t>2011-05-11</a:t>
            </a:r>
            <a:endParaRPr lang="sv-SE" dirty="0"/>
          </a:p>
        </p:txBody>
      </p:sp>
      <p:sp>
        <p:nvSpPr>
          <p:cNvPr id="10" name="Platshållare för bildnummer 9"/>
          <p:cNvSpPr>
            <a:spLocks noGrp="1"/>
          </p:cNvSpPr>
          <p:nvPr>
            <p:ph type="sldNum" sz="quarter" idx="11"/>
          </p:nvPr>
        </p:nvSpPr>
        <p:spPr/>
        <p:txBody>
          <a:bodyPr/>
          <a:lstStyle/>
          <a:p>
            <a:r>
              <a:rPr lang="sv-SE" smtClean="0"/>
              <a:t>SIDAN </a:t>
            </a:r>
            <a:fld id="{D9DB9EAD-8AEE-40D8-9837-BCC6D60FAFF3}" type="slidenum">
              <a:rPr lang="sv-SE" smtClean="0"/>
              <a:pPr/>
              <a:t>8</a:t>
            </a:fld>
            <a:endParaRPr lang="sv-SE" dirty="0"/>
          </a:p>
        </p:txBody>
      </p:sp>
      <p:graphicFrame>
        <p:nvGraphicFramePr>
          <p:cNvPr id="6" name="Tabell 5"/>
          <p:cNvGraphicFramePr>
            <a:graphicFrameLocks noGrp="1"/>
          </p:cNvGraphicFramePr>
          <p:nvPr/>
        </p:nvGraphicFramePr>
        <p:xfrm>
          <a:off x="322727" y="2989131"/>
          <a:ext cx="8692180" cy="2970806"/>
        </p:xfrm>
        <a:graphic>
          <a:graphicData uri="http://schemas.openxmlformats.org/drawingml/2006/table">
            <a:tbl>
              <a:tblPr firstRow="1" bandRow="1">
                <a:tableStyleId>{5C22544A-7EE6-4342-B048-85BDC9FD1C3A}</a:tableStyleId>
              </a:tblPr>
              <a:tblGrid>
                <a:gridCol w="2173045"/>
                <a:gridCol w="2506534"/>
                <a:gridCol w="2248348"/>
                <a:gridCol w="1764253"/>
              </a:tblGrid>
              <a:tr h="629122">
                <a:tc>
                  <a:txBody>
                    <a:bodyPr/>
                    <a:lstStyle/>
                    <a:p>
                      <a:r>
                        <a:rPr lang="sv-SE" dirty="0" smtClean="0"/>
                        <a:t>Krav </a:t>
                      </a:r>
                      <a:endParaRPr lang="sv-SE" dirty="0"/>
                    </a:p>
                  </a:txBody>
                  <a:tcPr/>
                </a:tc>
                <a:tc>
                  <a:txBody>
                    <a:bodyPr/>
                    <a:lstStyle/>
                    <a:p>
                      <a:r>
                        <a:rPr lang="sv-SE" dirty="0" smtClean="0"/>
                        <a:t>Processer/aktiviteter/rutiner</a:t>
                      </a:r>
                      <a:endParaRPr lang="sv-SE" dirty="0"/>
                    </a:p>
                  </a:txBody>
                  <a:tcPr/>
                </a:tc>
                <a:tc>
                  <a:txBody>
                    <a:bodyPr/>
                    <a:lstStyle/>
                    <a:p>
                      <a:r>
                        <a:rPr lang="sv-SE" dirty="0" smtClean="0"/>
                        <a:t>Uppföljning/metod</a:t>
                      </a:r>
                      <a:endParaRPr lang="sv-SE" dirty="0"/>
                    </a:p>
                  </a:txBody>
                  <a:tcPr/>
                </a:tc>
                <a:tc>
                  <a:txBody>
                    <a:bodyPr/>
                    <a:lstStyle/>
                    <a:p>
                      <a:r>
                        <a:rPr lang="sv-SE" dirty="0" smtClean="0"/>
                        <a:t>Ansvar</a:t>
                      </a:r>
                      <a:endParaRPr lang="sv-SE" dirty="0"/>
                    </a:p>
                  </a:txBody>
                  <a:tcPr/>
                </a:tc>
              </a:tr>
              <a:tr h="2330726">
                <a:tc>
                  <a:txBody>
                    <a:bodyPr/>
                    <a:lstStyle/>
                    <a:p>
                      <a:r>
                        <a:rPr lang="sv-SE" sz="1200" b="1" dirty="0" smtClean="0"/>
                        <a:t>4 kap Ledningssystemets grundläggande</a:t>
                      </a:r>
                      <a:r>
                        <a:rPr lang="sv-SE" sz="1200" b="1" baseline="0" dirty="0" smtClean="0"/>
                        <a:t> uppbyggnad</a:t>
                      </a:r>
                      <a:endParaRPr lang="sv-SE" sz="1200" b="1" dirty="0" smtClean="0"/>
                    </a:p>
                    <a:p>
                      <a:endParaRPr lang="sv-SE" sz="1200" b="1" i="1" dirty="0" smtClean="0"/>
                    </a:p>
                    <a:p>
                      <a:r>
                        <a:rPr lang="sv-SE" sz="1200" b="1" i="1" dirty="0" smtClean="0"/>
                        <a:t>Processer och rutiner</a:t>
                      </a:r>
                    </a:p>
                    <a:p>
                      <a:r>
                        <a:rPr lang="sv-SE" sz="1200" dirty="0" smtClean="0"/>
                        <a:t>2 §: Vårdgivaren eller den som bedriver socialtjänst eller verksamhet enligt LSS ska identifiera,</a:t>
                      </a:r>
                      <a:r>
                        <a:rPr lang="sv-SE" sz="1200" baseline="0" dirty="0" smtClean="0"/>
                        <a:t> beskriva och fastställa de processer i verksamheten som behövs för att säkra verksamhetens kvalitet</a:t>
                      </a:r>
                    </a:p>
                  </a:txBody>
                  <a:tcPr/>
                </a:tc>
                <a:tc>
                  <a:txBody>
                    <a:bodyPr/>
                    <a:lstStyle/>
                    <a:p>
                      <a:r>
                        <a:rPr lang="sv-SE" sz="1200" dirty="0" smtClean="0"/>
                        <a:t>Enheterna beskriver de processer som behövs</a:t>
                      </a:r>
                      <a:r>
                        <a:rPr lang="sv-SE" sz="1200" baseline="0" dirty="0" smtClean="0"/>
                        <a:t> för att säkra verksamhetens kvalitet (t.ex. processen:  utredning-beslut-uppföljning/utvärdering eller tjänsten/processen: Insats – insats påbörjas – insats pågår – insats avslutas).  </a:t>
                      </a:r>
                    </a:p>
                    <a:p>
                      <a:endParaRPr lang="sv-SE" sz="1200" baseline="0" dirty="0" smtClean="0"/>
                    </a:p>
                    <a:p>
                      <a:r>
                        <a:rPr lang="sv-SE" sz="1200" baseline="0" dirty="0" smtClean="0"/>
                        <a:t>Övriga administrativa rutiner som behövs.</a:t>
                      </a:r>
                    </a:p>
                  </a:txBody>
                  <a:tcPr/>
                </a:tc>
                <a:tc>
                  <a:txBody>
                    <a:bodyPr/>
                    <a:lstStyle/>
                    <a:p>
                      <a:r>
                        <a:rPr lang="sv-SE" sz="1200" dirty="0" smtClean="0"/>
                        <a:t>Fortlöpande</a:t>
                      </a:r>
                      <a:r>
                        <a:rPr lang="sv-SE" sz="1200" baseline="0" dirty="0" smtClean="0"/>
                        <a:t> g</a:t>
                      </a:r>
                      <a:r>
                        <a:rPr lang="sv-SE" sz="1200" dirty="0" smtClean="0"/>
                        <a:t>ranskning av handläggning och dokumentation inom enheten.</a:t>
                      </a:r>
                    </a:p>
                    <a:p>
                      <a:endParaRPr lang="sv-SE" sz="1200" dirty="0" smtClean="0"/>
                    </a:p>
                  </a:txBody>
                  <a:tcPr/>
                </a:tc>
                <a:tc>
                  <a:txBody>
                    <a:bodyPr/>
                    <a:lstStyle/>
                    <a:p>
                      <a:r>
                        <a:rPr lang="sv-SE" sz="1200" dirty="0" smtClean="0"/>
                        <a:t>Enhetschef</a:t>
                      </a:r>
                    </a:p>
                    <a:p>
                      <a:r>
                        <a:rPr lang="sv-SE" sz="1200" dirty="0" smtClean="0"/>
                        <a:t>Verksamhetschef enl. HSL</a:t>
                      </a:r>
                    </a:p>
                    <a:p>
                      <a:r>
                        <a:rPr lang="sv-SE" sz="1200" dirty="0" smtClean="0"/>
                        <a:t>Biträdande enhetschef</a:t>
                      </a:r>
                    </a:p>
                    <a:p>
                      <a:endParaRPr lang="sv-SE" sz="1200" dirty="0" smtClean="0"/>
                    </a:p>
                  </a:txBody>
                  <a:tcPr/>
                </a:tc>
              </a:tr>
            </a:tbl>
          </a:graphicData>
        </a:graphic>
      </p:graphicFrame>
      <p:sp>
        <p:nvSpPr>
          <p:cNvPr id="7" name="textruta 6"/>
          <p:cNvSpPr txBox="1"/>
          <p:nvPr/>
        </p:nvSpPr>
        <p:spPr>
          <a:xfrm>
            <a:off x="462579" y="258184"/>
            <a:ext cx="8390965" cy="369332"/>
          </a:xfrm>
          <a:prstGeom prst="rect">
            <a:avLst/>
          </a:prstGeom>
          <a:noFill/>
        </p:spPr>
        <p:txBody>
          <a:bodyPr wrap="square" rtlCol="0">
            <a:spAutoFit/>
          </a:bodyPr>
          <a:lstStyle/>
          <a:p>
            <a:endParaRPr lang="sv-SE" dirty="0"/>
          </a:p>
        </p:txBody>
      </p:sp>
      <p:sp>
        <p:nvSpPr>
          <p:cNvPr id="8" name="textruta 7"/>
          <p:cNvSpPr txBox="1"/>
          <p:nvPr/>
        </p:nvSpPr>
        <p:spPr>
          <a:xfrm>
            <a:off x="225911" y="860612"/>
            <a:ext cx="8767482" cy="1938992"/>
          </a:xfrm>
          <a:prstGeom prst="rect">
            <a:avLst/>
          </a:prstGeom>
          <a:noFill/>
        </p:spPr>
        <p:txBody>
          <a:bodyPr wrap="square" rtlCol="0">
            <a:spAutoFit/>
          </a:bodyPr>
          <a:lstStyle/>
          <a:p>
            <a:r>
              <a:rPr lang="sv-SE" sz="1200" b="1" dirty="0" smtClean="0"/>
              <a:t>3 kap  Ansvar för och användning av ett ledningssystem</a:t>
            </a:r>
          </a:p>
          <a:p>
            <a:r>
              <a:rPr lang="sv-SE" sz="1200" dirty="0" smtClean="0"/>
              <a:t>1 § Vårdgivaren eller den som bedriver socialtjänst eller verksamhet enligt LSS ska ansvara för att det finns ett ledningssystem för verksamheten.</a:t>
            </a:r>
          </a:p>
          <a:p>
            <a:r>
              <a:rPr lang="sv-SE" sz="1200" dirty="0" smtClean="0"/>
              <a:t>Ledningssystemet ska användas för att systematiskt och fortlöpande utveckla och säkra verksamhetens kvalitet.</a:t>
            </a:r>
          </a:p>
          <a:p>
            <a:endParaRPr lang="sv-SE" sz="1200" dirty="0" smtClean="0"/>
          </a:p>
          <a:p>
            <a:r>
              <a:rPr lang="sv-SE" sz="1200" dirty="0" smtClean="0"/>
              <a:t>2 § Vårdgivaren eller den som bedriver socialtjänst eller verksamhet enligt LSS ska med stöd av ledningssystemet planera, leda, kontrollera, följa upp, utvärdera och förbättra verksamheten</a:t>
            </a:r>
          </a:p>
          <a:p>
            <a:endParaRPr lang="sv-SE" sz="1200" dirty="0" smtClean="0"/>
          </a:p>
          <a:p>
            <a:r>
              <a:rPr lang="sv-SE" sz="1200" dirty="0" smtClean="0"/>
              <a:t>3 § Vårdgivaren  eller den som bedriver socialtjänst eller verksamhet enligt LSS ska ange hur uppgifterna som ingår i arbetet med att systematiskt och fortlöpande utveckla och säkra kvaliteten är fördelade i verksamheten.</a:t>
            </a:r>
          </a:p>
        </p:txBody>
      </p:sp>
      <p:sp>
        <p:nvSpPr>
          <p:cNvPr id="11" name="textruta 10"/>
          <p:cNvSpPr txBox="1"/>
          <p:nvPr/>
        </p:nvSpPr>
        <p:spPr>
          <a:xfrm>
            <a:off x="268942" y="193638"/>
            <a:ext cx="8702937" cy="58477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sv-SE" sz="1600" b="1" dirty="0" smtClean="0"/>
              <a:t>Socialstyrelsens föreskrifter och allmänna råd om</a:t>
            </a:r>
          </a:p>
          <a:p>
            <a:pPr algn="ctr"/>
            <a:r>
              <a:rPr lang="sv-SE" sz="1600" b="1" dirty="0" smtClean="0"/>
              <a:t>Ledningssystem för systematiskt kvalitetsarbete, SOSFS 2011:9</a:t>
            </a:r>
            <a:endParaRPr lang="sv-SE" sz="1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2011-05-11</a:t>
            </a:r>
            <a:endParaRPr lang="en-GB" dirty="0"/>
          </a:p>
        </p:txBody>
      </p:sp>
      <p:sp>
        <p:nvSpPr>
          <p:cNvPr id="3" name="Platshållare för bildnummer 2"/>
          <p:cNvSpPr>
            <a:spLocks noGrp="1"/>
          </p:cNvSpPr>
          <p:nvPr>
            <p:ph type="sldNum" sz="quarter" idx="11"/>
          </p:nvPr>
        </p:nvSpPr>
        <p:spPr/>
        <p:txBody>
          <a:bodyPr/>
          <a:lstStyle/>
          <a:p>
            <a:r>
              <a:rPr lang="en-GB" smtClean="0"/>
              <a:t>SIDAN </a:t>
            </a:r>
            <a:fld id="{D9DB9EAD-8AEE-40D8-9837-BCC6D60FAFF3}" type="slidenum">
              <a:rPr lang="en-GB" smtClean="0"/>
              <a:pPr/>
              <a:t>9</a:t>
            </a:fld>
            <a:endParaRPr lang="en-GB" dirty="0"/>
          </a:p>
        </p:txBody>
      </p:sp>
      <p:graphicFrame>
        <p:nvGraphicFramePr>
          <p:cNvPr id="4" name="Tabell 3"/>
          <p:cNvGraphicFramePr>
            <a:graphicFrameLocks noGrp="1"/>
          </p:cNvGraphicFramePr>
          <p:nvPr/>
        </p:nvGraphicFramePr>
        <p:xfrm>
          <a:off x="222323" y="245932"/>
          <a:ext cx="8921676" cy="5943600"/>
        </p:xfrm>
        <a:graphic>
          <a:graphicData uri="http://schemas.openxmlformats.org/drawingml/2006/table">
            <a:tbl>
              <a:tblPr firstRow="1" bandRow="1">
                <a:tableStyleId>{5C22544A-7EE6-4342-B048-85BDC9FD1C3A}</a:tableStyleId>
              </a:tblPr>
              <a:tblGrid>
                <a:gridCol w="2230419"/>
                <a:gridCol w="2572713"/>
                <a:gridCol w="2344513"/>
                <a:gridCol w="1774031"/>
              </a:tblGrid>
              <a:tr h="370840">
                <a:tc>
                  <a:txBody>
                    <a:bodyPr/>
                    <a:lstStyle/>
                    <a:p>
                      <a:r>
                        <a:rPr lang="sv-SE" dirty="0" smtClean="0"/>
                        <a:t>Krav </a:t>
                      </a:r>
                      <a:endParaRPr lang="sv-SE" dirty="0"/>
                    </a:p>
                  </a:txBody>
                  <a:tcPr/>
                </a:tc>
                <a:tc>
                  <a:txBody>
                    <a:bodyPr/>
                    <a:lstStyle/>
                    <a:p>
                      <a:r>
                        <a:rPr lang="sv-SE" dirty="0" smtClean="0"/>
                        <a:t>Processer/aktiviteter/rutiner</a:t>
                      </a:r>
                      <a:endParaRPr lang="sv-SE" dirty="0"/>
                    </a:p>
                  </a:txBody>
                  <a:tcPr/>
                </a:tc>
                <a:tc>
                  <a:txBody>
                    <a:bodyPr/>
                    <a:lstStyle/>
                    <a:p>
                      <a:r>
                        <a:rPr lang="sv-SE" dirty="0" smtClean="0"/>
                        <a:t>Uppföljning/metod</a:t>
                      </a:r>
                      <a:endParaRPr lang="sv-SE" dirty="0"/>
                    </a:p>
                  </a:txBody>
                  <a:tcPr/>
                </a:tc>
                <a:tc>
                  <a:txBody>
                    <a:bodyPr/>
                    <a:lstStyle/>
                    <a:p>
                      <a:r>
                        <a:rPr lang="sv-SE" dirty="0" smtClean="0"/>
                        <a:t>Ansvar</a:t>
                      </a:r>
                      <a:endParaRPr lang="sv-SE" dirty="0"/>
                    </a:p>
                  </a:txBody>
                  <a:tcPr/>
                </a:tc>
              </a:tr>
              <a:tr h="370840">
                <a:tc>
                  <a:txBody>
                    <a:bodyPr/>
                    <a:lstStyle/>
                    <a:p>
                      <a:r>
                        <a:rPr lang="sv-SE" sz="1200" baseline="0" dirty="0" smtClean="0"/>
                        <a:t>3 § Vårdgivaren eller den som bedriver socialtjänst eller verksamhet enligt LSS ska i varje process enligt 2 § </a:t>
                      </a:r>
                    </a:p>
                    <a:p>
                      <a:endParaRPr lang="sv-SE" sz="1200" baseline="0" dirty="0" smtClean="0"/>
                    </a:p>
                    <a:p>
                      <a:r>
                        <a:rPr lang="sv-SE" sz="1200" baseline="0" dirty="0" smtClean="0"/>
                        <a:t>1.identifiera de aktiviteter som ingår , och </a:t>
                      </a:r>
                    </a:p>
                    <a:p>
                      <a:r>
                        <a:rPr lang="sv-SE" sz="1200" baseline="0" dirty="0" smtClean="0"/>
                        <a:t>2.bestämma aktiviteternas inbördes ordning</a:t>
                      </a:r>
                      <a:endParaRPr lang="sv-SE"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smtClean="0"/>
                        <a:t>Stadens övergripande </a:t>
                      </a:r>
                      <a:r>
                        <a:rPr lang="sv-SE" sz="1200" i="1" baseline="0" dirty="0" smtClean="0"/>
                        <a:t>riktlinjer</a:t>
                      </a:r>
                      <a:r>
                        <a:rPr lang="sv-SE" sz="1200" baseline="0" dirty="0" smtClean="0"/>
                        <a:t> för handläggning och dokumentation av ärenden enligt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sv-SE" sz="1200" baseline="0" dirty="0" smtClean="0"/>
                        <a:t> SoL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sv-SE" sz="1200" baseline="0" dirty="0" smtClean="0"/>
                        <a:t> LVU</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sv-SE" sz="1200" baseline="0" dirty="0" smtClean="0"/>
                        <a:t> LVM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sv-SE" sz="1200" baseline="0" dirty="0" smtClean="0"/>
                        <a:t> FB – föräldrabalken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sv-SE" sz="1200" baseline="0" dirty="0" smtClean="0"/>
                        <a:t> LSS</a:t>
                      </a:r>
                    </a:p>
                    <a:p>
                      <a:pPr>
                        <a:buFontTx/>
                        <a:buNone/>
                      </a:pPr>
                      <a:r>
                        <a:rPr lang="sv-SE" sz="1200" baseline="0" dirty="0" smtClean="0"/>
                        <a:t>Enheten identifierar de aktiviteter som ingår i enhetens processer och aktiviteternas inbördes ordning.</a:t>
                      </a:r>
                    </a:p>
                  </a:txBody>
                  <a:tcPr/>
                </a:tc>
                <a:tc>
                  <a:txBody>
                    <a:bodyPr/>
                    <a:lstStyle/>
                    <a:p>
                      <a:r>
                        <a:rPr lang="sv-SE" sz="1200" dirty="0" smtClean="0"/>
                        <a:t>Staden riktlinjer följs upp och revideras löpande i samband med förändringar i lagstiftning, föreskrifter eller förändringar avseende målgrupper. </a:t>
                      </a:r>
                    </a:p>
                    <a:p>
                      <a:endParaRPr lang="sv-SE" sz="1200" dirty="0" smtClean="0"/>
                    </a:p>
                    <a:p>
                      <a:endParaRPr lang="sv-SE" sz="1200" dirty="0" smtClean="0"/>
                    </a:p>
                    <a:p>
                      <a:endParaRPr lang="sv-SE" sz="1200" dirty="0" smtClean="0"/>
                    </a:p>
                    <a:p>
                      <a:endParaRPr lang="sv-SE" sz="1200" dirty="0" smtClean="0"/>
                    </a:p>
                    <a:p>
                      <a:r>
                        <a:rPr lang="sv-SE" sz="1200" dirty="0" smtClean="0">
                          <a:solidFill>
                            <a:schemeClr val="tx1"/>
                          </a:solidFill>
                        </a:rPr>
                        <a:t>Uppföljning av processerna</a:t>
                      </a:r>
                      <a:r>
                        <a:rPr lang="sv-SE" sz="1200" baseline="0" dirty="0" smtClean="0">
                          <a:solidFill>
                            <a:schemeClr val="tx1"/>
                          </a:solidFill>
                        </a:rPr>
                        <a:t> sker en gång per år. </a:t>
                      </a:r>
                      <a:endParaRPr lang="sv-SE" sz="1200" dirty="0">
                        <a:solidFill>
                          <a:schemeClr val="tx1"/>
                        </a:solidFill>
                      </a:endParaRPr>
                    </a:p>
                  </a:txBody>
                  <a:tcPr/>
                </a:tc>
                <a:tc>
                  <a:txBody>
                    <a:bodyPr/>
                    <a:lstStyle/>
                    <a:p>
                      <a:r>
                        <a:rPr lang="sv-SE" sz="1200" dirty="0" smtClean="0"/>
                        <a:t>Kommunfullmäktige</a:t>
                      </a:r>
                    </a:p>
                    <a:p>
                      <a:endParaRPr lang="sv-SE" sz="1200" dirty="0" smtClean="0"/>
                    </a:p>
                    <a:p>
                      <a:endParaRPr lang="sv-SE" sz="1200" dirty="0" smtClean="0"/>
                    </a:p>
                    <a:p>
                      <a:endParaRPr lang="sv-SE" sz="1200" dirty="0" smtClean="0"/>
                    </a:p>
                    <a:p>
                      <a:endParaRPr lang="sv-SE" sz="1200" dirty="0" smtClean="0"/>
                    </a:p>
                    <a:p>
                      <a:endParaRPr lang="sv-SE" sz="1200" dirty="0" smtClean="0"/>
                    </a:p>
                    <a:p>
                      <a:endParaRPr lang="sv-SE" sz="1200" dirty="0" smtClean="0"/>
                    </a:p>
                    <a:p>
                      <a:endParaRPr lang="sv-SE" sz="1200" dirty="0" smtClean="0"/>
                    </a:p>
                    <a:p>
                      <a:endParaRPr lang="sv-SE" sz="1200" dirty="0" smtClean="0"/>
                    </a:p>
                    <a:p>
                      <a:r>
                        <a:rPr lang="sv-SE" sz="1200" dirty="0" smtClean="0"/>
                        <a:t>Verksamhetsområdeschef</a:t>
                      </a:r>
                    </a:p>
                  </a:txBody>
                  <a:tcPr/>
                </a:tc>
              </a:tr>
              <a:tr h="370840">
                <a:tc>
                  <a:txBody>
                    <a:bodyPr/>
                    <a:lstStyle/>
                    <a:p>
                      <a:r>
                        <a:rPr lang="sv-SE" sz="1200" dirty="0" smtClean="0"/>
                        <a:t>4 § För varje aktivitet ska vård-givaren eller</a:t>
                      </a:r>
                      <a:r>
                        <a:rPr lang="sv-SE" sz="1200" baseline="0" dirty="0" smtClean="0"/>
                        <a:t> den som bedriver socialtjänst eller verksamhet enligt LSS vidare utarbeta och fastställa de rutiner som behövs för att säkra verksamhetens kvalitet. </a:t>
                      </a:r>
                    </a:p>
                    <a:p>
                      <a:endParaRPr lang="sv-SE" sz="1200" baseline="0" dirty="0" smtClean="0"/>
                    </a:p>
                    <a:p>
                      <a:r>
                        <a:rPr lang="sv-SE" sz="1200" baseline="0" dirty="0" smtClean="0"/>
                        <a:t>Rutinerna ska dels beskriva ett bestämt tillvägagångssätt för hur en aktivitet ska utföras, dels ange hur ansvaret för utförandet är fördelat i verksamheten.</a:t>
                      </a:r>
                      <a:r>
                        <a:rPr lang="sv-SE" sz="1200" dirty="0" smtClean="0"/>
                        <a:t> </a:t>
                      </a:r>
                      <a:endParaRPr lang="sv-SE" sz="1200" dirty="0"/>
                    </a:p>
                  </a:txBody>
                  <a:tcPr/>
                </a:tc>
                <a:tc>
                  <a:txBody>
                    <a:bodyPr/>
                    <a:lstStyle/>
                    <a:p>
                      <a:pPr>
                        <a:buFontTx/>
                        <a:buNone/>
                      </a:pPr>
                      <a:r>
                        <a:rPr lang="sv-SE" sz="1200" baseline="0" dirty="0" smtClean="0"/>
                        <a:t>Enhetens rutiner för </a:t>
                      </a:r>
                    </a:p>
                    <a:p>
                      <a:pPr>
                        <a:buFontTx/>
                        <a:buNone/>
                      </a:pPr>
                      <a:r>
                        <a:rPr lang="sv-SE" sz="1200" baseline="0" dirty="0" smtClean="0"/>
                        <a:t>- Anmälan/ansökan/begäran från domstol/information på annat sätt</a:t>
                      </a:r>
                    </a:p>
                    <a:p>
                      <a:pPr>
                        <a:buFontTx/>
                        <a:buChar char="-"/>
                      </a:pPr>
                      <a:r>
                        <a:rPr lang="sv-SE" sz="1200" baseline="0" dirty="0" smtClean="0"/>
                        <a:t>Förhandsbedömning</a:t>
                      </a:r>
                    </a:p>
                    <a:p>
                      <a:pPr>
                        <a:buFontTx/>
                        <a:buChar char="-"/>
                      </a:pPr>
                      <a:r>
                        <a:rPr lang="sv-SE" sz="1200" baseline="0" dirty="0" smtClean="0"/>
                        <a:t>Utredning</a:t>
                      </a:r>
                    </a:p>
                    <a:p>
                      <a:pPr>
                        <a:buFontTx/>
                        <a:buChar char="-"/>
                      </a:pPr>
                      <a:r>
                        <a:rPr lang="sv-SE" sz="1200" baseline="0" dirty="0" smtClean="0"/>
                        <a:t>Beslut</a:t>
                      </a:r>
                    </a:p>
                    <a:p>
                      <a:pPr>
                        <a:buFontTx/>
                        <a:buChar char="-"/>
                      </a:pPr>
                      <a:r>
                        <a:rPr lang="sv-SE" sz="1200" baseline="0" dirty="0" smtClean="0"/>
                        <a:t>Överföring mellan ”beställare” och ”utförare” </a:t>
                      </a:r>
                    </a:p>
                    <a:p>
                      <a:pPr>
                        <a:buFontTx/>
                        <a:buChar char="-"/>
                      </a:pPr>
                      <a:r>
                        <a:rPr lang="sv-SE" sz="1200" baseline="0" dirty="0" smtClean="0"/>
                        <a:t>Verkställighet </a:t>
                      </a:r>
                    </a:p>
                    <a:p>
                      <a:pPr>
                        <a:buFontTx/>
                        <a:buChar char="-"/>
                      </a:pPr>
                      <a:r>
                        <a:rPr lang="sv-SE" sz="1200" baseline="0" dirty="0" smtClean="0"/>
                        <a:t>Genomförande av insats</a:t>
                      </a:r>
                    </a:p>
                    <a:p>
                      <a:pPr>
                        <a:buFontTx/>
                        <a:buChar char="-"/>
                      </a:pPr>
                      <a:r>
                        <a:rPr lang="sv-SE" sz="1200" baseline="0" dirty="0" smtClean="0"/>
                        <a:t>Uppföljning av insats.</a:t>
                      </a:r>
                    </a:p>
                    <a:p>
                      <a:pPr>
                        <a:buFontTx/>
                        <a:buChar char="-"/>
                      </a:pPr>
                      <a:r>
                        <a:rPr lang="sv-SE" sz="1200" baseline="0" dirty="0" smtClean="0"/>
                        <a:t>Utvärdering </a:t>
                      </a:r>
                    </a:p>
                    <a:p>
                      <a:pPr>
                        <a:buFontTx/>
                        <a:buChar char="-"/>
                      </a:pPr>
                      <a:r>
                        <a:rPr lang="sv-SE" sz="1200" baseline="0" dirty="0" smtClean="0"/>
                        <a:t>Avslut av insats</a:t>
                      </a:r>
                    </a:p>
                    <a:p>
                      <a:pPr>
                        <a:buFontTx/>
                        <a:buChar char="-"/>
                      </a:pPr>
                      <a:r>
                        <a:rPr lang="sv-SE" sz="1200" baseline="0" dirty="0" smtClean="0"/>
                        <a:t>Delgivning</a:t>
                      </a:r>
                    </a:p>
                    <a:p>
                      <a:pPr>
                        <a:buFontTx/>
                        <a:buChar char="-"/>
                      </a:pPr>
                      <a:r>
                        <a:rPr lang="sv-SE" sz="1200" baseline="0" dirty="0" smtClean="0"/>
                        <a:t>Överklagan </a:t>
                      </a:r>
                    </a:p>
                    <a:p>
                      <a:pPr>
                        <a:buFontTx/>
                        <a:buChar char="-"/>
                      </a:pPr>
                      <a:r>
                        <a:rPr lang="sv-SE" sz="1200" baseline="0" dirty="0" smtClean="0"/>
                        <a:t>Akthantering o arkivering</a:t>
                      </a:r>
                    </a:p>
                    <a:p>
                      <a:pPr>
                        <a:buFontTx/>
                        <a:buChar char="-"/>
                      </a:pPr>
                      <a:r>
                        <a:rPr lang="sv-SE" sz="1200" baseline="0" dirty="0" smtClean="0"/>
                        <a:t>Delegationsbestämmelser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Granskning av handläggning och dokumentation inom enheten. </a:t>
                      </a:r>
                    </a:p>
                    <a:p>
                      <a:r>
                        <a:rPr lang="sv-SE" sz="1200" dirty="0" smtClean="0"/>
                        <a:t>Rutinerna följs</a:t>
                      </a:r>
                      <a:r>
                        <a:rPr lang="sv-SE" sz="1200" baseline="0" dirty="0" smtClean="0"/>
                        <a:t> upp och revideras vid behov.</a:t>
                      </a:r>
                      <a:endParaRPr lang="sv-SE" sz="1200" dirty="0" smtClean="0"/>
                    </a:p>
                    <a:p>
                      <a:endParaRPr lang="sv-SE" sz="1200" dirty="0"/>
                    </a:p>
                  </a:txBody>
                  <a:tcPr/>
                </a:tc>
                <a:tc>
                  <a:txBody>
                    <a:bodyPr/>
                    <a:lstStyle/>
                    <a:p>
                      <a:r>
                        <a:rPr lang="sv-SE" sz="1200" dirty="0" smtClean="0"/>
                        <a:t>Enhetschef</a:t>
                      </a:r>
                    </a:p>
                    <a:p>
                      <a:r>
                        <a:rPr lang="sv-SE" sz="1200" dirty="0" smtClean="0"/>
                        <a:t>Verksamhetschef</a:t>
                      </a:r>
                      <a:r>
                        <a:rPr lang="sv-SE" sz="1200" baseline="0" dirty="0" smtClean="0"/>
                        <a:t> enl. HSL</a:t>
                      </a:r>
                      <a:endParaRPr lang="sv-SE" sz="1200" dirty="0" smtClean="0"/>
                    </a:p>
                    <a:p>
                      <a:r>
                        <a:rPr lang="sv-SE" sz="1200" dirty="0" smtClean="0"/>
                        <a:t>Biträdande enhetschef</a:t>
                      </a:r>
                    </a:p>
                    <a:p>
                      <a:r>
                        <a:rPr lang="sv-SE" sz="1200" dirty="0" smtClean="0">
                          <a:solidFill>
                            <a:schemeClr val="tx1"/>
                          </a:solidFill>
                        </a:rPr>
                        <a:t>Medarbetare</a:t>
                      </a: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tockholms stad">
  <a:themeElements>
    <a:clrScheme name="Stockholm Stad - Vit">
      <a:dk1>
        <a:sysClr val="windowText" lastClr="000000"/>
      </a:dk1>
      <a:lt1>
        <a:srgbClr val="FFFFFF"/>
      </a:lt1>
      <a:dk2>
        <a:srgbClr val="000000"/>
      </a:dk2>
      <a:lt2>
        <a:srgbClr val="FFFFFF"/>
      </a:lt2>
      <a:accent1>
        <a:srgbClr val="9FCBED"/>
      </a:accent1>
      <a:accent2>
        <a:srgbClr val="A7A9AC"/>
      </a:accent2>
      <a:accent3>
        <a:srgbClr val="009CDC"/>
      </a:accent3>
      <a:accent4>
        <a:srgbClr val="008DC7"/>
      </a:accent4>
      <a:accent5>
        <a:srgbClr val="0074BC"/>
      </a:accent5>
      <a:accent6>
        <a:srgbClr val="005288"/>
      </a:accent6>
      <a:hlink>
        <a:srgbClr val="A7A9AC"/>
      </a:hlink>
      <a:folHlink>
        <a:srgbClr val="A7A9AC"/>
      </a:folHlink>
    </a:clrScheme>
    <a:fontScheme name="Stockholm Sta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ockholm Stad - Bildsidor">
  <a:themeElements>
    <a:clrScheme name="Stockholm Stad - Grå">
      <a:dk1>
        <a:sysClr val="windowText" lastClr="000000"/>
      </a:dk1>
      <a:lt1>
        <a:srgbClr val="A7A9AC"/>
      </a:lt1>
      <a:dk2>
        <a:srgbClr val="000000"/>
      </a:dk2>
      <a:lt2>
        <a:srgbClr val="FFFFFF"/>
      </a:lt2>
      <a:accent1>
        <a:srgbClr val="9FCBED"/>
      </a:accent1>
      <a:accent2>
        <a:srgbClr val="A7A9AC"/>
      </a:accent2>
      <a:accent3>
        <a:srgbClr val="009CDC"/>
      </a:accent3>
      <a:accent4>
        <a:srgbClr val="008DC7"/>
      </a:accent4>
      <a:accent5>
        <a:srgbClr val="0074BC"/>
      </a:accent5>
      <a:accent6>
        <a:srgbClr val="005288"/>
      </a:accent6>
      <a:hlink>
        <a:srgbClr val="A7A9AC"/>
      </a:hlink>
      <a:folHlink>
        <a:srgbClr val="A7A9AC"/>
      </a:folHlink>
    </a:clrScheme>
    <a:fontScheme name="Stockholm Sta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ockholm Stad - Blå">
  <a:themeElements>
    <a:clrScheme name="Stockholm Stad - Blå">
      <a:dk1>
        <a:sysClr val="windowText" lastClr="000000"/>
      </a:dk1>
      <a:lt1>
        <a:srgbClr val="9FCBED"/>
      </a:lt1>
      <a:dk2>
        <a:srgbClr val="000000"/>
      </a:dk2>
      <a:lt2>
        <a:srgbClr val="FFFFFF"/>
      </a:lt2>
      <a:accent1>
        <a:srgbClr val="9FCBED"/>
      </a:accent1>
      <a:accent2>
        <a:srgbClr val="A7A9AC"/>
      </a:accent2>
      <a:accent3>
        <a:srgbClr val="009CDC"/>
      </a:accent3>
      <a:accent4>
        <a:srgbClr val="008DC7"/>
      </a:accent4>
      <a:accent5>
        <a:srgbClr val="0074BC"/>
      </a:accent5>
      <a:accent6>
        <a:srgbClr val="005288"/>
      </a:accent6>
      <a:hlink>
        <a:srgbClr val="A7A9AC"/>
      </a:hlink>
      <a:folHlink>
        <a:srgbClr val="A7A9AC"/>
      </a:folHlink>
    </a:clrScheme>
    <a:fontScheme name="Stockholm Sta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ockholm Stad - Grå">
  <a:themeElements>
    <a:clrScheme name="Stockholm Stad - Grå">
      <a:dk1>
        <a:sysClr val="windowText" lastClr="000000"/>
      </a:dk1>
      <a:lt1>
        <a:srgbClr val="A7A9AC"/>
      </a:lt1>
      <a:dk2>
        <a:srgbClr val="000000"/>
      </a:dk2>
      <a:lt2>
        <a:srgbClr val="FFFFFF"/>
      </a:lt2>
      <a:accent1>
        <a:srgbClr val="9FCBED"/>
      </a:accent1>
      <a:accent2>
        <a:srgbClr val="A7A9AC"/>
      </a:accent2>
      <a:accent3>
        <a:srgbClr val="009CDC"/>
      </a:accent3>
      <a:accent4>
        <a:srgbClr val="008DC7"/>
      </a:accent4>
      <a:accent5>
        <a:srgbClr val="0074BC"/>
      </a:accent5>
      <a:accent6>
        <a:srgbClr val="005288"/>
      </a:accent6>
      <a:hlink>
        <a:srgbClr val="A7A9AC"/>
      </a:hlink>
      <a:folHlink>
        <a:srgbClr val="A7A9AC"/>
      </a:folHlink>
    </a:clrScheme>
    <a:fontScheme name="Stockholm Sta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tockholm Stad - Grön">
  <a:themeElements>
    <a:clrScheme name="Stockholm Stad - Grön">
      <a:dk1>
        <a:sysClr val="windowText" lastClr="000000"/>
      </a:dk1>
      <a:lt1>
        <a:srgbClr val="6CAF3E"/>
      </a:lt1>
      <a:dk2>
        <a:srgbClr val="000000"/>
      </a:dk2>
      <a:lt2>
        <a:srgbClr val="FFFFFF"/>
      </a:lt2>
      <a:accent1>
        <a:srgbClr val="9FCBED"/>
      </a:accent1>
      <a:accent2>
        <a:srgbClr val="A7A9AC"/>
      </a:accent2>
      <a:accent3>
        <a:srgbClr val="009CDC"/>
      </a:accent3>
      <a:accent4>
        <a:srgbClr val="008DC7"/>
      </a:accent4>
      <a:accent5>
        <a:srgbClr val="0074BC"/>
      </a:accent5>
      <a:accent6>
        <a:srgbClr val="005288"/>
      </a:accent6>
      <a:hlink>
        <a:srgbClr val="A7A9AC"/>
      </a:hlink>
      <a:folHlink>
        <a:srgbClr val="A7A9AC"/>
      </a:folHlink>
    </a:clrScheme>
    <a:fontScheme name="Stockholm Sta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Stockholms stad</Template>
  <TotalTime>2369</TotalTime>
  <Words>2939</Words>
  <Application>Microsoft Office PowerPoint</Application>
  <PresentationFormat>Bildspel på skärmen (4:3)</PresentationFormat>
  <Paragraphs>550</Paragraphs>
  <Slides>20</Slides>
  <Notes>1</Notes>
  <HiddenSlides>0</HiddenSlides>
  <MMClips>0</MMClips>
  <ScaleCrop>false</ScaleCrop>
  <HeadingPairs>
    <vt:vector size="4" baseType="variant">
      <vt:variant>
        <vt:lpstr>Tema</vt:lpstr>
      </vt:variant>
      <vt:variant>
        <vt:i4>5</vt:i4>
      </vt:variant>
      <vt:variant>
        <vt:lpstr>Bildrubriker</vt:lpstr>
      </vt:variant>
      <vt:variant>
        <vt:i4>20</vt:i4>
      </vt:variant>
    </vt:vector>
  </HeadingPairs>
  <TitlesOfParts>
    <vt:vector size="25" baseType="lpstr">
      <vt:lpstr>Stockholms stad</vt:lpstr>
      <vt:lpstr>Stockholm Stad - Bildsidor</vt:lpstr>
      <vt:lpstr>Stockholm Stad - Blå</vt:lpstr>
      <vt:lpstr>Stockholm Stad - Grå</vt:lpstr>
      <vt:lpstr>Stockholm Stad - Grön</vt:lpstr>
      <vt:lpstr>Ledningssystem för systematiskt kvalitetsarbete  för Rinkeby-Kista stadsdelsförvaltning  Socialtjänstlagen (SoL) Lagen om stöd och service till vissa funktionshindrade (LSS) Hälso- och sjukvårdslagen (HSL) Patientsäkerhetslagen Tandvårdslagen   Föreskrifter och allmänna råd SOSFS 2011:9 (M och S) ______________________ </vt:lpstr>
      <vt:lpstr>Bild 2</vt:lpstr>
      <vt:lpstr>Bild 3</vt:lpstr>
      <vt:lpstr>Bild 4</vt:lpstr>
      <vt:lpstr>Bild 5</vt:lpstr>
      <vt:lpstr>Bild 6</vt:lpstr>
      <vt:lpstr>Bild 7</vt:lpstr>
      <vt:lpstr>Bild 8</vt:lpstr>
      <vt:lpstr>Bild 9</vt:lpstr>
      <vt:lpstr>Bild 10</vt:lpstr>
      <vt:lpstr>Bild 11</vt:lpstr>
      <vt:lpstr>Bild 12</vt:lpstr>
      <vt:lpstr>Bild 13</vt:lpstr>
      <vt:lpstr>Bild 14</vt:lpstr>
      <vt:lpstr>Bild 15</vt:lpstr>
      <vt:lpstr>Bild 16</vt:lpstr>
      <vt:lpstr>Bild 17</vt:lpstr>
      <vt:lpstr>Bild 18</vt:lpstr>
      <vt:lpstr>Bild 19</vt:lpstr>
      <vt:lpstr>Bild 20</vt:lpstr>
    </vt:vector>
  </TitlesOfParts>
  <Company>Windows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aa20845</dc:creator>
  <cp:lastModifiedBy>AC26987</cp:lastModifiedBy>
  <cp:revision>274</cp:revision>
  <dcterms:created xsi:type="dcterms:W3CDTF">2012-02-01T08:33:57Z</dcterms:created>
  <dcterms:modified xsi:type="dcterms:W3CDTF">2012-05-02T06:41:05Z</dcterms:modified>
</cp:coreProperties>
</file>