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ppt/slideLayouts/slideLayout11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Lst>
  <p:sldIdLst>
    <p:sldId id="256" r:id="rId12"/>
    <p:sldId id="258" r:id="rId13"/>
    <p:sldId id="257" r:id="rId14"/>
    <p:sldId id="259" r:id="rId15"/>
    <p:sldId id="262" r:id="rId16"/>
    <p:sldId id="260" r:id="rId17"/>
    <p:sldId id="261" r:id="rId18"/>
  </p:sldIdLst>
  <p:sldSz cx="9144000" cy="6858000" type="screen4x3"/>
  <p:notesSz cx="6858000" cy="9144000"/>
  <p:defaultTextStyle>
    <a:defPPr>
      <a:defRPr lang="sv-S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4.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AutoShape 4"/>
          <p:cNvSpPr>
            <a:spLocks noChangeArrowheads="1"/>
          </p:cNvSpPr>
          <p:nvPr/>
        </p:nvSpPr>
        <p:spPr bwMode="auto">
          <a:xfrm rot="5400000">
            <a:off x="-120649" y="1274762"/>
            <a:ext cx="3313112" cy="3071813"/>
          </a:xfrm>
          <a:prstGeom prst="triangle">
            <a:avLst>
              <a:gd name="adj" fmla="val 60227"/>
            </a:avLst>
          </a:prstGeom>
          <a:blipFill dpi="0" rotWithShape="0">
            <a:blip r:embed="rId2" cstate="print"/>
            <a:srcRect/>
            <a:stretch>
              <a:fillRect r="-11421"/>
            </a:stretch>
          </a:blipFill>
          <a:ln w="9525">
            <a:noFill/>
            <a:miter lim="800000"/>
            <a:headEnd/>
            <a:tailEnd/>
          </a:ln>
          <a:effectLst/>
        </p:spPr>
        <p:txBody>
          <a:bodyPr wrap="none" anchor="ctr"/>
          <a:lstStyle/>
          <a:p>
            <a:pPr>
              <a:defRPr/>
            </a:pPr>
            <a:endParaRPr lang="sv-SE"/>
          </a:p>
        </p:txBody>
      </p:sp>
      <p:sp>
        <p:nvSpPr>
          <p:cNvPr id="5" name="AutoShape 5"/>
          <p:cNvSpPr>
            <a:spLocks noChangeArrowheads="1"/>
          </p:cNvSpPr>
          <p:nvPr/>
        </p:nvSpPr>
        <p:spPr bwMode="auto">
          <a:xfrm rot="5400000">
            <a:off x="-120649" y="1274762"/>
            <a:ext cx="3313112" cy="3071813"/>
          </a:xfrm>
          <a:prstGeom prst="triangle">
            <a:avLst>
              <a:gd name="adj" fmla="val 60227"/>
            </a:avLst>
          </a:prstGeom>
          <a:blipFill dpi="0" rotWithShape="0">
            <a:blip r:embed="rId2" cstate="print"/>
            <a:srcRect/>
            <a:stretch>
              <a:fillRect r="-11421"/>
            </a:stretch>
          </a:blipFill>
          <a:ln w="9525">
            <a:noFill/>
            <a:miter lim="800000"/>
            <a:headEnd/>
            <a:tailEnd/>
          </a:ln>
          <a:effectLst/>
        </p:spPr>
        <p:txBody>
          <a:bodyPr wrap="none" anchor="ctr"/>
          <a:lstStyle/>
          <a:p>
            <a:pPr>
              <a:defRPr/>
            </a:pPr>
            <a:endParaRPr lang="sv-SE"/>
          </a:p>
        </p:txBody>
      </p:sp>
      <p:sp>
        <p:nvSpPr>
          <p:cNvPr id="6" name="Freeform 6"/>
          <p:cNvSpPr>
            <a:spLocks/>
          </p:cNvSpPr>
          <p:nvPr/>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pPr>
              <a:defRPr/>
            </a:pPr>
            <a:endParaRPr lang="sv-SE"/>
          </a:p>
        </p:txBody>
      </p:sp>
      <p:pic>
        <p:nvPicPr>
          <p:cNvPr id="7" name="Picture 8" descr="EY_logo_black"/>
          <p:cNvPicPr>
            <a:picLocks noChangeAspect="1" noChangeArrowheads="1"/>
          </p:cNvPicPr>
          <p:nvPr/>
        </p:nvPicPr>
        <p:blipFill>
          <a:blip r:embed="rId3" cstate="print"/>
          <a:srcRect/>
          <a:stretch>
            <a:fillRect/>
          </a:stretch>
        </p:blipFill>
        <p:spPr bwMode="auto">
          <a:xfrm>
            <a:off x="3073400" y="6030913"/>
            <a:ext cx="1908175" cy="434975"/>
          </a:xfrm>
          <a:prstGeom prst="rect">
            <a:avLst/>
          </a:prstGeom>
          <a:noFill/>
          <a:ln w="9525">
            <a:noFill/>
            <a:miter lim="800000"/>
            <a:headEnd/>
            <a:tailEnd/>
          </a:ln>
        </p:spPr>
      </p:pic>
      <p:sp>
        <p:nvSpPr>
          <p:cNvPr id="5122" name="Rectangle 2"/>
          <p:cNvSpPr>
            <a:spLocks noGrp="1" noChangeArrowheads="1"/>
          </p:cNvSpPr>
          <p:nvPr>
            <p:ph type="ctrTitle"/>
          </p:nvPr>
        </p:nvSpPr>
        <p:spPr>
          <a:xfrm>
            <a:off x="3059113" y="3457575"/>
            <a:ext cx="5541962" cy="908050"/>
          </a:xfrm>
        </p:spPr>
        <p:txBody>
          <a:bodyPr tIns="0"/>
          <a:lstStyle>
            <a:lvl1pPr>
              <a:defRPr/>
            </a:lvl1pPr>
          </a:lstStyle>
          <a:p>
            <a:r>
              <a:rPr lang="en-US"/>
              <a:t>Klicka här för att ändra format</a:t>
            </a:r>
          </a:p>
        </p:txBody>
      </p:sp>
      <p:sp>
        <p:nvSpPr>
          <p:cNvPr id="5123" name="Rectangle 3"/>
          <p:cNvSpPr>
            <a:spLocks noGrp="1" noChangeArrowheads="1"/>
          </p:cNvSpPr>
          <p:nvPr>
            <p:ph type="subTitle" idx="1"/>
          </p:nvPr>
        </p:nvSpPr>
        <p:spPr>
          <a:xfrm>
            <a:off x="3062288" y="4354513"/>
            <a:ext cx="5541962" cy="730250"/>
          </a:xfrm>
        </p:spPr>
        <p:txBody>
          <a:bodyPr/>
          <a:lstStyle>
            <a:lvl1pPr marL="0" indent="0">
              <a:lnSpc>
                <a:spcPct val="85000"/>
              </a:lnSpc>
              <a:buFont typeface="Arial" charset="0"/>
              <a:buNone/>
              <a:defRPr sz="2000"/>
            </a:lvl1pPr>
          </a:lstStyle>
          <a:p>
            <a:r>
              <a:rPr lang="en-US"/>
              <a:t>Klicka här för att ändra format på underrubrik i bakgrunden</a:t>
            </a:r>
          </a:p>
        </p:txBody>
      </p:sp>
      <p:sp>
        <p:nvSpPr>
          <p:cNvPr id="8" name="Rectangle 7"/>
          <p:cNvSpPr>
            <a:spLocks noGrp="1" noChangeArrowheads="1"/>
          </p:cNvSpPr>
          <p:nvPr>
            <p:ph type="dt" sz="quarter" idx="10"/>
          </p:nvPr>
        </p:nvSpPr>
        <p:spPr>
          <a:xfrm>
            <a:off x="3059113" y="5084763"/>
            <a:ext cx="4392612" cy="476250"/>
          </a:xfrm>
        </p:spPr>
        <p:txBody>
          <a:bodyPr tIns="45720" rIns="91440" bIns="45720"/>
          <a:lstStyle>
            <a:lvl1pPr>
              <a:defRPr sz="1600">
                <a:solidFill>
                  <a:schemeClr val="tx1"/>
                </a:solidFill>
              </a:defRPr>
            </a:lvl1pPr>
          </a:lstStyle>
          <a:p>
            <a:pPr>
              <a:defRPr/>
            </a:pP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0"/>
          <p:cNvSpPr>
            <a:spLocks noGrp="1" noChangeArrowheads="1"/>
          </p:cNvSpPr>
          <p:nvPr>
            <p:ph type="dt" sz="half" idx="10"/>
          </p:nvPr>
        </p:nvSpPr>
        <p:spPr>
          <a:ln/>
        </p:spPr>
        <p:txBody>
          <a:bodyPr/>
          <a:lstStyle>
            <a:lvl1pPr>
              <a:defRPr/>
            </a:lvl1pPr>
          </a:lstStyle>
          <a:p>
            <a:pPr>
              <a:defRPr/>
            </a:pPr>
            <a:endParaRPr lang="nb-NO"/>
          </a:p>
        </p:txBody>
      </p:sp>
      <p:sp>
        <p:nvSpPr>
          <p:cNvPr id="5" name="Rectangle 11"/>
          <p:cNvSpPr>
            <a:spLocks noGrp="1" noChangeArrowheads="1"/>
          </p:cNvSpPr>
          <p:nvPr>
            <p:ph type="ftr" sz="quarter" idx="11"/>
          </p:nvPr>
        </p:nvSpPr>
        <p:spPr>
          <a:ln/>
        </p:spPr>
        <p:txBody>
          <a:bodyPr/>
          <a:lstStyle>
            <a:lvl1pPr>
              <a:defRPr/>
            </a:lvl1pPr>
          </a:lstStyle>
          <a:p>
            <a:pPr>
              <a:defRPr/>
            </a:pPr>
            <a:endParaRPr lang="nb-NO"/>
          </a:p>
        </p:txBody>
      </p:sp>
      <p:sp>
        <p:nvSpPr>
          <p:cNvPr id="6" name="Rectangle 12"/>
          <p:cNvSpPr>
            <a:spLocks noGrp="1" noChangeArrowheads="1"/>
          </p:cNvSpPr>
          <p:nvPr>
            <p:ph type="sldNum" sz="quarter" idx="12"/>
          </p:nvPr>
        </p:nvSpPr>
        <p:spPr>
          <a:ln/>
        </p:spPr>
        <p:txBody>
          <a:bodyPr/>
          <a:lstStyle>
            <a:lvl1pPr>
              <a:defRPr/>
            </a:lvl1pPr>
          </a:lstStyle>
          <a:p>
            <a:pPr>
              <a:defRPr/>
            </a:pPr>
            <a:fld id="{B0910EDF-089B-47E5-BE4F-BA2F8072345C}" type="slidenum">
              <a:rPr lang="nb-NO"/>
              <a:pPr>
                <a:defRPr/>
              </a:pPr>
              <a:t>‹#›</a:t>
            </a:fld>
            <a:endParaRPr lang="nb-NO"/>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0"/>
          <p:cNvSpPr>
            <a:spLocks noGrp="1" noChangeArrowheads="1"/>
          </p:cNvSpPr>
          <p:nvPr>
            <p:ph type="dt" sz="half" idx="10"/>
          </p:nvPr>
        </p:nvSpPr>
        <p:spPr>
          <a:ln/>
        </p:spPr>
        <p:txBody>
          <a:bodyPr/>
          <a:lstStyle>
            <a:lvl1pPr>
              <a:defRPr/>
            </a:lvl1pPr>
          </a:lstStyle>
          <a:p>
            <a:pPr>
              <a:defRPr/>
            </a:pPr>
            <a:endParaRPr lang="nb-NO"/>
          </a:p>
        </p:txBody>
      </p:sp>
      <p:sp>
        <p:nvSpPr>
          <p:cNvPr id="5" name="Rectangle 11"/>
          <p:cNvSpPr>
            <a:spLocks noGrp="1" noChangeArrowheads="1"/>
          </p:cNvSpPr>
          <p:nvPr>
            <p:ph type="ftr" sz="quarter" idx="11"/>
          </p:nvPr>
        </p:nvSpPr>
        <p:spPr>
          <a:ln/>
        </p:spPr>
        <p:txBody>
          <a:bodyPr/>
          <a:lstStyle>
            <a:lvl1pPr>
              <a:defRPr/>
            </a:lvl1pPr>
          </a:lstStyle>
          <a:p>
            <a:pPr>
              <a:defRPr/>
            </a:pPr>
            <a:endParaRPr lang="nb-NO"/>
          </a:p>
        </p:txBody>
      </p:sp>
      <p:sp>
        <p:nvSpPr>
          <p:cNvPr id="6" name="Rectangle 12"/>
          <p:cNvSpPr>
            <a:spLocks noGrp="1" noChangeArrowheads="1"/>
          </p:cNvSpPr>
          <p:nvPr>
            <p:ph type="sldNum" sz="quarter" idx="12"/>
          </p:nvPr>
        </p:nvSpPr>
        <p:spPr>
          <a:ln/>
        </p:spPr>
        <p:txBody>
          <a:bodyPr/>
          <a:lstStyle>
            <a:lvl1pPr>
              <a:defRPr/>
            </a:lvl1pPr>
          </a:lstStyle>
          <a:p>
            <a:pPr>
              <a:defRPr/>
            </a:pPr>
            <a:fld id="{D4D8B298-22E8-4952-AF37-F5524DF4357D}" type="slidenum">
              <a:rPr lang="nb-NO"/>
              <a:pPr>
                <a:defRPr/>
              </a:pPr>
              <a:t>‹#›</a:t>
            </a:fld>
            <a:endParaRPr lang="nb-NO"/>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00025"/>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A336EAE9-CFD5-4DA8-8B0E-1569B9C4A060}" type="slidenum">
              <a:rPr lang="nb-NO"/>
              <a:pPr>
                <a:defRPr/>
              </a:pPr>
              <a:t>‹#›</a:t>
            </a:fld>
            <a:endParaRPr lang="nb-NO"/>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00025"/>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0538FF00-693B-4C59-A46B-84CA69651E7A}" type="slidenum">
              <a:rPr lang="nb-NO"/>
              <a:pPr>
                <a:defRPr/>
              </a:pPr>
              <a:t>‹#›</a:t>
            </a:fld>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DB01FA6C-8AB5-405C-9144-8C75D1456D17}" type="slidenum">
              <a:rPr lang="nb-NO"/>
              <a:pPr>
                <a:defRPr/>
              </a:pPr>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7"/>
          <p:cNvSpPr>
            <a:spLocks noGrp="1" noChangeArrowheads="1"/>
          </p:cNvSpPr>
          <p:nvPr>
            <p:ph type="dt" sz="half" idx="10"/>
          </p:nvPr>
        </p:nvSpPr>
        <p:spPr>
          <a:ln/>
        </p:spPr>
        <p:txBody>
          <a:bodyPr/>
          <a:lstStyle>
            <a:lvl1pPr>
              <a:defRPr/>
            </a:lvl1pPr>
          </a:lstStyle>
          <a:p>
            <a:pPr>
              <a:defRPr/>
            </a:pPr>
            <a:endParaRPr lang="nb-NO"/>
          </a:p>
        </p:txBody>
      </p:sp>
      <p:sp>
        <p:nvSpPr>
          <p:cNvPr id="6" name="Rectangle 8"/>
          <p:cNvSpPr>
            <a:spLocks noGrp="1" noChangeArrowheads="1"/>
          </p:cNvSpPr>
          <p:nvPr>
            <p:ph type="ftr" sz="quarter" idx="11"/>
          </p:nvPr>
        </p:nvSpPr>
        <p:spPr>
          <a:ln/>
        </p:spPr>
        <p:txBody>
          <a:bodyPr/>
          <a:lstStyle>
            <a:lvl1pPr>
              <a:defRPr/>
            </a:lvl1pPr>
          </a:lstStyle>
          <a:p>
            <a:pPr>
              <a:defRPr/>
            </a:pPr>
            <a:endParaRPr lang="nb-NO"/>
          </a:p>
        </p:txBody>
      </p:sp>
      <p:sp>
        <p:nvSpPr>
          <p:cNvPr id="7" name="Rectangle 9"/>
          <p:cNvSpPr>
            <a:spLocks noGrp="1" noChangeArrowheads="1"/>
          </p:cNvSpPr>
          <p:nvPr>
            <p:ph type="sldNum" sz="quarter" idx="12"/>
          </p:nvPr>
        </p:nvSpPr>
        <p:spPr>
          <a:ln/>
        </p:spPr>
        <p:txBody>
          <a:bodyPr/>
          <a:lstStyle>
            <a:lvl1pPr>
              <a:defRPr/>
            </a:lvl1pPr>
          </a:lstStyle>
          <a:p>
            <a:pPr>
              <a:defRPr/>
            </a:pPr>
            <a:fld id="{E0B3DA77-40D6-4E7B-B0B6-0A16DADA091C}" type="slidenum">
              <a:rPr lang="nb-NO"/>
              <a:pPr>
                <a:defRPr/>
              </a:pPr>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7"/>
          <p:cNvSpPr>
            <a:spLocks noGrp="1" noChangeArrowheads="1"/>
          </p:cNvSpPr>
          <p:nvPr>
            <p:ph type="dt" sz="half" idx="10"/>
          </p:nvPr>
        </p:nvSpPr>
        <p:spPr>
          <a:ln/>
        </p:spPr>
        <p:txBody>
          <a:bodyPr/>
          <a:lstStyle>
            <a:lvl1pPr>
              <a:defRPr/>
            </a:lvl1pPr>
          </a:lstStyle>
          <a:p>
            <a:pPr>
              <a:defRPr/>
            </a:pPr>
            <a:endParaRPr lang="nb-NO"/>
          </a:p>
        </p:txBody>
      </p:sp>
      <p:sp>
        <p:nvSpPr>
          <p:cNvPr id="8" name="Rectangle 8"/>
          <p:cNvSpPr>
            <a:spLocks noGrp="1" noChangeArrowheads="1"/>
          </p:cNvSpPr>
          <p:nvPr>
            <p:ph type="ftr" sz="quarter" idx="11"/>
          </p:nvPr>
        </p:nvSpPr>
        <p:spPr>
          <a:ln/>
        </p:spPr>
        <p:txBody>
          <a:bodyPr/>
          <a:lstStyle>
            <a:lvl1pPr>
              <a:defRPr/>
            </a:lvl1pPr>
          </a:lstStyle>
          <a:p>
            <a:pPr>
              <a:defRPr/>
            </a:pPr>
            <a:endParaRPr lang="nb-NO"/>
          </a:p>
        </p:txBody>
      </p:sp>
      <p:sp>
        <p:nvSpPr>
          <p:cNvPr id="9" name="Rectangle 9"/>
          <p:cNvSpPr>
            <a:spLocks noGrp="1" noChangeArrowheads="1"/>
          </p:cNvSpPr>
          <p:nvPr>
            <p:ph type="sldNum" sz="quarter" idx="12"/>
          </p:nvPr>
        </p:nvSpPr>
        <p:spPr>
          <a:ln/>
        </p:spPr>
        <p:txBody>
          <a:bodyPr/>
          <a:lstStyle>
            <a:lvl1pPr>
              <a:defRPr/>
            </a:lvl1pPr>
          </a:lstStyle>
          <a:p>
            <a:pPr>
              <a:defRPr/>
            </a:pPr>
            <a:fld id="{83F75B4A-F029-4903-BC28-C4BC4172AA5A}" type="slidenum">
              <a:rPr lang="nb-NO"/>
              <a:pPr>
                <a:defRPr/>
              </a:pPr>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7"/>
          <p:cNvSpPr>
            <a:spLocks noGrp="1" noChangeArrowheads="1"/>
          </p:cNvSpPr>
          <p:nvPr>
            <p:ph type="dt" sz="half" idx="10"/>
          </p:nvPr>
        </p:nvSpPr>
        <p:spPr>
          <a:ln/>
        </p:spPr>
        <p:txBody>
          <a:bodyPr/>
          <a:lstStyle>
            <a:lvl1pPr>
              <a:defRPr/>
            </a:lvl1pPr>
          </a:lstStyle>
          <a:p>
            <a:pPr>
              <a:defRPr/>
            </a:pPr>
            <a:endParaRPr lang="nb-NO"/>
          </a:p>
        </p:txBody>
      </p:sp>
      <p:sp>
        <p:nvSpPr>
          <p:cNvPr id="4" name="Rectangle 8"/>
          <p:cNvSpPr>
            <a:spLocks noGrp="1" noChangeArrowheads="1"/>
          </p:cNvSpPr>
          <p:nvPr>
            <p:ph type="ftr" sz="quarter" idx="11"/>
          </p:nvPr>
        </p:nvSpPr>
        <p:spPr>
          <a:ln/>
        </p:spPr>
        <p:txBody>
          <a:bodyPr/>
          <a:lstStyle>
            <a:lvl1pPr>
              <a:defRPr/>
            </a:lvl1pPr>
          </a:lstStyle>
          <a:p>
            <a:pPr>
              <a:defRPr/>
            </a:pPr>
            <a:endParaRPr lang="nb-NO"/>
          </a:p>
        </p:txBody>
      </p:sp>
      <p:sp>
        <p:nvSpPr>
          <p:cNvPr id="5" name="Rectangle 9"/>
          <p:cNvSpPr>
            <a:spLocks noGrp="1" noChangeArrowheads="1"/>
          </p:cNvSpPr>
          <p:nvPr>
            <p:ph type="sldNum" sz="quarter" idx="12"/>
          </p:nvPr>
        </p:nvSpPr>
        <p:spPr>
          <a:ln/>
        </p:spPr>
        <p:txBody>
          <a:bodyPr/>
          <a:lstStyle>
            <a:lvl1pPr>
              <a:defRPr/>
            </a:lvl1pPr>
          </a:lstStyle>
          <a:p>
            <a:pPr>
              <a:defRPr/>
            </a:pPr>
            <a:fld id="{BAA4B5C1-20E9-4453-B9F4-96B163BC9C41}" type="slidenum">
              <a:rPr lang="nb-NO"/>
              <a:pPr>
                <a:defRPr/>
              </a:pPr>
              <a:t>‹#›</a:t>
            </a:fld>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nb-NO"/>
          </a:p>
        </p:txBody>
      </p:sp>
      <p:sp>
        <p:nvSpPr>
          <p:cNvPr id="3" name="Rectangle 8"/>
          <p:cNvSpPr>
            <a:spLocks noGrp="1" noChangeArrowheads="1"/>
          </p:cNvSpPr>
          <p:nvPr>
            <p:ph type="ftr" sz="quarter" idx="11"/>
          </p:nvPr>
        </p:nvSpPr>
        <p:spPr>
          <a:ln/>
        </p:spPr>
        <p:txBody>
          <a:bodyPr/>
          <a:lstStyle>
            <a:lvl1pPr>
              <a:defRPr/>
            </a:lvl1pPr>
          </a:lstStyle>
          <a:p>
            <a:pPr>
              <a:defRPr/>
            </a:pPr>
            <a:endParaRPr lang="nb-NO"/>
          </a:p>
        </p:txBody>
      </p:sp>
      <p:sp>
        <p:nvSpPr>
          <p:cNvPr id="4" name="Rectangle 9"/>
          <p:cNvSpPr>
            <a:spLocks noGrp="1" noChangeArrowheads="1"/>
          </p:cNvSpPr>
          <p:nvPr>
            <p:ph type="sldNum" sz="quarter" idx="12"/>
          </p:nvPr>
        </p:nvSpPr>
        <p:spPr>
          <a:ln/>
        </p:spPr>
        <p:txBody>
          <a:bodyPr/>
          <a:lstStyle>
            <a:lvl1pPr>
              <a:defRPr/>
            </a:lvl1pPr>
          </a:lstStyle>
          <a:p>
            <a:pPr>
              <a:defRPr/>
            </a:pPr>
            <a:fld id="{5C275A95-7FA6-4998-897E-10972464DC16}" type="slidenum">
              <a:rPr lang="nb-NO"/>
              <a:pPr>
                <a:defRPr/>
              </a:pPr>
              <a:t>‹#›</a:t>
            </a:fld>
            <a:endParaRPr lang="nb-N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nb-NO"/>
          </a:p>
        </p:txBody>
      </p:sp>
      <p:sp>
        <p:nvSpPr>
          <p:cNvPr id="6" name="Rectangle 8"/>
          <p:cNvSpPr>
            <a:spLocks noGrp="1" noChangeArrowheads="1"/>
          </p:cNvSpPr>
          <p:nvPr>
            <p:ph type="ftr" sz="quarter" idx="11"/>
          </p:nvPr>
        </p:nvSpPr>
        <p:spPr>
          <a:ln/>
        </p:spPr>
        <p:txBody>
          <a:bodyPr/>
          <a:lstStyle>
            <a:lvl1pPr>
              <a:defRPr/>
            </a:lvl1pPr>
          </a:lstStyle>
          <a:p>
            <a:pPr>
              <a:defRPr/>
            </a:pPr>
            <a:endParaRPr lang="nb-NO"/>
          </a:p>
        </p:txBody>
      </p:sp>
      <p:sp>
        <p:nvSpPr>
          <p:cNvPr id="7" name="Rectangle 9"/>
          <p:cNvSpPr>
            <a:spLocks noGrp="1" noChangeArrowheads="1"/>
          </p:cNvSpPr>
          <p:nvPr>
            <p:ph type="sldNum" sz="quarter" idx="12"/>
          </p:nvPr>
        </p:nvSpPr>
        <p:spPr>
          <a:ln/>
        </p:spPr>
        <p:txBody>
          <a:bodyPr/>
          <a:lstStyle>
            <a:lvl1pPr>
              <a:defRPr/>
            </a:lvl1pPr>
          </a:lstStyle>
          <a:p>
            <a:pPr>
              <a:defRPr/>
            </a:pPr>
            <a:fld id="{D9A2EE84-986A-4403-AFC4-7F8CDA3E8822}"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0"/>
          <p:cNvSpPr>
            <a:spLocks noGrp="1" noChangeArrowheads="1"/>
          </p:cNvSpPr>
          <p:nvPr>
            <p:ph type="dt" sz="half" idx="10"/>
          </p:nvPr>
        </p:nvSpPr>
        <p:spPr>
          <a:ln/>
        </p:spPr>
        <p:txBody>
          <a:bodyPr/>
          <a:lstStyle>
            <a:lvl1pPr>
              <a:defRPr/>
            </a:lvl1pPr>
          </a:lstStyle>
          <a:p>
            <a:pPr>
              <a:defRPr/>
            </a:pPr>
            <a:endParaRPr lang="nb-NO"/>
          </a:p>
        </p:txBody>
      </p:sp>
      <p:sp>
        <p:nvSpPr>
          <p:cNvPr id="5" name="Rectangle 11"/>
          <p:cNvSpPr>
            <a:spLocks noGrp="1" noChangeArrowheads="1"/>
          </p:cNvSpPr>
          <p:nvPr>
            <p:ph type="ftr" sz="quarter" idx="11"/>
          </p:nvPr>
        </p:nvSpPr>
        <p:spPr>
          <a:ln/>
        </p:spPr>
        <p:txBody>
          <a:bodyPr/>
          <a:lstStyle>
            <a:lvl1pPr>
              <a:defRPr/>
            </a:lvl1pPr>
          </a:lstStyle>
          <a:p>
            <a:pPr>
              <a:defRPr/>
            </a:pPr>
            <a:endParaRPr lang="nb-NO"/>
          </a:p>
        </p:txBody>
      </p:sp>
      <p:sp>
        <p:nvSpPr>
          <p:cNvPr id="6" name="Rectangle 12"/>
          <p:cNvSpPr>
            <a:spLocks noGrp="1" noChangeArrowheads="1"/>
          </p:cNvSpPr>
          <p:nvPr>
            <p:ph type="sldNum" sz="quarter" idx="12"/>
          </p:nvPr>
        </p:nvSpPr>
        <p:spPr>
          <a:ln/>
        </p:spPr>
        <p:txBody>
          <a:bodyPr/>
          <a:lstStyle>
            <a:lvl1pPr>
              <a:defRPr/>
            </a:lvl1pPr>
          </a:lstStyle>
          <a:p>
            <a:pPr>
              <a:defRPr/>
            </a:pPr>
            <a:fld id="{3B7C13FF-3251-4F87-971B-B05217BA64C4}" type="slidenum">
              <a:rPr lang="nb-NO"/>
              <a:pPr>
                <a:defRPr/>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nb-NO"/>
          </a:p>
        </p:txBody>
      </p:sp>
      <p:sp>
        <p:nvSpPr>
          <p:cNvPr id="6" name="Rectangle 8"/>
          <p:cNvSpPr>
            <a:spLocks noGrp="1" noChangeArrowheads="1"/>
          </p:cNvSpPr>
          <p:nvPr>
            <p:ph type="ftr" sz="quarter" idx="11"/>
          </p:nvPr>
        </p:nvSpPr>
        <p:spPr>
          <a:ln/>
        </p:spPr>
        <p:txBody>
          <a:bodyPr/>
          <a:lstStyle>
            <a:lvl1pPr>
              <a:defRPr/>
            </a:lvl1pPr>
          </a:lstStyle>
          <a:p>
            <a:pPr>
              <a:defRPr/>
            </a:pPr>
            <a:endParaRPr lang="nb-NO"/>
          </a:p>
        </p:txBody>
      </p:sp>
      <p:sp>
        <p:nvSpPr>
          <p:cNvPr id="7" name="Rectangle 9"/>
          <p:cNvSpPr>
            <a:spLocks noGrp="1" noChangeArrowheads="1"/>
          </p:cNvSpPr>
          <p:nvPr>
            <p:ph type="sldNum" sz="quarter" idx="12"/>
          </p:nvPr>
        </p:nvSpPr>
        <p:spPr>
          <a:ln/>
        </p:spPr>
        <p:txBody>
          <a:bodyPr/>
          <a:lstStyle>
            <a:lvl1pPr>
              <a:defRPr/>
            </a:lvl1pPr>
          </a:lstStyle>
          <a:p>
            <a:pPr>
              <a:defRPr/>
            </a:pPr>
            <a:fld id="{D990961F-3665-4237-9D44-E514AEFD73D0}" type="slidenum">
              <a:rPr lang="nb-NO"/>
              <a:pPr>
                <a:defRPr/>
              </a:pPr>
              <a:t>‹#›</a:t>
            </a:fld>
            <a:endParaRPr lang="nb-N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598E7620-2D04-4D9C-98D7-1095E2607B5E}" type="slidenum">
              <a:rPr lang="nb-NO"/>
              <a:pPr>
                <a:defRPr/>
              </a:pPr>
              <a:t>‹#›</a:t>
            </a:fld>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8277C4FE-8AA1-4A70-A2E2-014147101079}" type="slidenum">
              <a:rPr lang="nb-NO"/>
              <a:pPr>
                <a:defRPr/>
              </a:pPr>
              <a:t>‹#›</a:t>
            </a:fld>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CCE9E0F2-9E62-47B1-8AAB-CDE6A3DE4301}" type="slidenum">
              <a:rPr lang="nb-NO"/>
              <a:pPr>
                <a:defRPr/>
              </a:pPr>
              <a:t>‹#›</a:t>
            </a:fld>
            <a:endParaRPr lang="nb-N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DBAD29C7-3D5B-4075-898A-33C5BAF173E9}" type="slidenum">
              <a:rPr lang="nb-NO"/>
              <a:pPr>
                <a:defRPr/>
              </a:pPr>
              <a:t>‹#›</a:t>
            </a:fld>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7B9363C7-B30D-434E-961B-71AA5E3F6284}" type="slidenum">
              <a:rPr lang="nb-NO"/>
              <a:pPr>
                <a:defRPr/>
              </a:pPr>
              <a:t>‹#›</a:t>
            </a:fld>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7"/>
          <p:cNvSpPr>
            <a:spLocks noGrp="1" noChangeArrowheads="1"/>
          </p:cNvSpPr>
          <p:nvPr>
            <p:ph type="dt" sz="half" idx="10"/>
          </p:nvPr>
        </p:nvSpPr>
        <p:spPr>
          <a:ln/>
        </p:spPr>
        <p:txBody>
          <a:bodyPr/>
          <a:lstStyle>
            <a:lvl1pPr>
              <a:defRPr/>
            </a:lvl1pPr>
          </a:lstStyle>
          <a:p>
            <a:pPr>
              <a:defRPr/>
            </a:pPr>
            <a:endParaRPr lang="nb-NO"/>
          </a:p>
        </p:txBody>
      </p:sp>
      <p:sp>
        <p:nvSpPr>
          <p:cNvPr id="6" name="Rectangle 8"/>
          <p:cNvSpPr>
            <a:spLocks noGrp="1" noChangeArrowheads="1"/>
          </p:cNvSpPr>
          <p:nvPr>
            <p:ph type="ftr" sz="quarter" idx="11"/>
          </p:nvPr>
        </p:nvSpPr>
        <p:spPr>
          <a:ln/>
        </p:spPr>
        <p:txBody>
          <a:bodyPr/>
          <a:lstStyle>
            <a:lvl1pPr>
              <a:defRPr/>
            </a:lvl1pPr>
          </a:lstStyle>
          <a:p>
            <a:pPr>
              <a:defRPr/>
            </a:pPr>
            <a:endParaRPr lang="nb-NO"/>
          </a:p>
        </p:txBody>
      </p:sp>
      <p:sp>
        <p:nvSpPr>
          <p:cNvPr id="7" name="Rectangle 9"/>
          <p:cNvSpPr>
            <a:spLocks noGrp="1" noChangeArrowheads="1"/>
          </p:cNvSpPr>
          <p:nvPr>
            <p:ph type="sldNum" sz="quarter" idx="12"/>
          </p:nvPr>
        </p:nvSpPr>
        <p:spPr>
          <a:ln/>
        </p:spPr>
        <p:txBody>
          <a:bodyPr/>
          <a:lstStyle>
            <a:lvl1pPr>
              <a:defRPr/>
            </a:lvl1pPr>
          </a:lstStyle>
          <a:p>
            <a:pPr>
              <a:defRPr/>
            </a:pPr>
            <a:fld id="{DC19C3D2-DF97-481D-9501-92458B46AA30}" type="slidenum">
              <a:rPr lang="nb-NO"/>
              <a:pPr>
                <a:defRPr/>
              </a:pPr>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7"/>
          <p:cNvSpPr>
            <a:spLocks noGrp="1" noChangeArrowheads="1"/>
          </p:cNvSpPr>
          <p:nvPr>
            <p:ph type="dt" sz="half" idx="10"/>
          </p:nvPr>
        </p:nvSpPr>
        <p:spPr>
          <a:ln/>
        </p:spPr>
        <p:txBody>
          <a:bodyPr/>
          <a:lstStyle>
            <a:lvl1pPr>
              <a:defRPr/>
            </a:lvl1pPr>
          </a:lstStyle>
          <a:p>
            <a:pPr>
              <a:defRPr/>
            </a:pPr>
            <a:endParaRPr lang="nb-NO"/>
          </a:p>
        </p:txBody>
      </p:sp>
      <p:sp>
        <p:nvSpPr>
          <p:cNvPr id="8" name="Rectangle 8"/>
          <p:cNvSpPr>
            <a:spLocks noGrp="1" noChangeArrowheads="1"/>
          </p:cNvSpPr>
          <p:nvPr>
            <p:ph type="ftr" sz="quarter" idx="11"/>
          </p:nvPr>
        </p:nvSpPr>
        <p:spPr>
          <a:ln/>
        </p:spPr>
        <p:txBody>
          <a:bodyPr/>
          <a:lstStyle>
            <a:lvl1pPr>
              <a:defRPr/>
            </a:lvl1pPr>
          </a:lstStyle>
          <a:p>
            <a:pPr>
              <a:defRPr/>
            </a:pPr>
            <a:endParaRPr lang="nb-NO"/>
          </a:p>
        </p:txBody>
      </p:sp>
      <p:sp>
        <p:nvSpPr>
          <p:cNvPr id="9" name="Rectangle 9"/>
          <p:cNvSpPr>
            <a:spLocks noGrp="1" noChangeArrowheads="1"/>
          </p:cNvSpPr>
          <p:nvPr>
            <p:ph type="sldNum" sz="quarter" idx="12"/>
          </p:nvPr>
        </p:nvSpPr>
        <p:spPr>
          <a:ln/>
        </p:spPr>
        <p:txBody>
          <a:bodyPr/>
          <a:lstStyle>
            <a:lvl1pPr>
              <a:defRPr/>
            </a:lvl1pPr>
          </a:lstStyle>
          <a:p>
            <a:pPr>
              <a:defRPr/>
            </a:pPr>
            <a:fld id="{C5D4667F-4850-4F4B-882A-9180EAB0060D}" type="slidenum">
              <a:rPr lang="nb-NO"/>
              <a:pPr>
                <a:defRPr/>
              </a:pPr>
              <a:t>‹#›</a:t>
            </a:fld>
            <a:endParaRPr lang="nb-N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7"/>
          <p:cNvSpPr>
            <a:spLocks noGrp="1" noChangeArrowheads="1"/>
          </p:cNvSpPr>
          <p:nvPr>
            <p:ph type="dt" sz="half" idx="10"/>
          </p:nvPr>
        </p:nvSpPr>
        <p:spPr>
          <a:ln/>
        </p:spPr>
        <p:txBody>
          <a:bodyPr/>
          <a:lstStyle>
            <a:lvl1pPr>
              <a:defRPr/>
            </a:lvl1pPr>
          </a:lstStyle>
          <a:p>
            <a:pPr>
              <a:defRPr/>
            </a:pPr>
            <a:endParaRPr lang="nb-NO"/>
          </a:p>
        </p:txBody>
      </p:sp>
      <p:sp>
        <p:nvSpPr>
          <p:cNvPr id="4" name="Rectangle 8"/>
          <p:cNvSpPr>
            <a:spLocks noGrp="1" noChangeArrowheads="1"/>
          </p:cNvSpPr>
          <p:nvPr>
            <p:ph type="ftr" sz="quarter" idx="11"/>
          </p:nvPr>
        </p:nvSpPr>
        <p:spPr>
          <a:ln/>
        </p:spPr>
        <p:txBody>
          <a:bodyPr/>
          <a:lstStyle>
            <a:lvl1pPr>
              <a:defRPr/>
            </a:lvl1pPr>
          </a:lstStyle>
          <a:p>
            <a:pPr>
              <a:defRPr/>
            </a:pPr>
            <a:endParaRPr lang="nb-NO"/>
          </a:p>
        </p:txBody>
      </p:sp>
      <p:sp>
        <p:nvSpPr>
          <p:cNvPr id="5" name="Rectangle 9"/>
          <p:cNvSpPr>
            <a:spLocks noGrp="1" noChangeArrowheads="1"/>
          </p:cNvSpPr>
          <p:nvPr>
            <p:ph type="sldNum" sz="quarter" idx="12"/>
          </p:nvPr>
        </p:nvSpPr>
        <p:spPr>
          <a:ln/>
        </p:spPr>
        <p:txBody>
          <a:bodyPr/>
          <a:lstStyle>
            <a:lvl1pPr>
              <a:defRPr/>
            </a:lvl1pPr>
          </a:lstStyle>
          <a:p>
            <a:pPr>
              <a:defRPr/>
            </a:pPr>
            <a:fld id="{687A361E-B7AF-48FD-8540-B871FADC156E}" type="slidenum">
              <a:rPr lang="nb-NO"/>
              <a:pPr>
                <a:defRPr/>
              </a:pPr>
              <a:t>‹#›</a:t>
            </a:fld>
            <a:endParaRPr lang="nb-N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nb-NO"/>
          </a:p>
        </p:txBody>
      </p:sp>
      <p:sp>
        <p:nvSpPr>
          <p:cNvPr id="3" name="Rectangle 8"/>
          <p:cNvSpPr>
            <a:spLocks noGrp="1" noChangeArrowheads="1"/>
          </p:cNvSpPr>
          <p:nvPr>
            <p:ph type="ftr" sz="quarter" idx="11"/>
          </p:nvPr>
        </p:nvSpPr>
        <p:spPr>
          <a:ln/>
        </p:spPr>
        <p:txBody>
          <a:bodyPr/>
          <a:lstStyle>
            <a:lvl1pPr>
              <a:defRPr/>
            </a:lvl1pPr>
          </a:lstStyle>
          <a:p>
            <a:pPr>
              <a:defRPr/>
            </a:pPr>
            <a:endParaRPr lang="nb-NO"/>
          </a:p>
        </p:txBody>
      </p:sp>
      <p:sp>
        <p:nvSpPr>
          <p:cNvPr id="4" name="Rectangle 9"/>
          <p:cNvSpPr>
            <a:spLocks noGrp="1" noChangeArrowheads="1"/>
          </p:cNvSpPr>
          <p:nvPr>
            <p:ph type="sldNum" sz="quarter" idx="12"/>
          </p:nvPr>
        </p:nvSpPr>
        <p:spPr>
          <a:ln/>
        </p:spPr>
        <p:txBody>
          <a:bodyPr/>
          <a:lstStyle>
            <a:lvl1pPr>
              <a:defRPr/>
            </a:lvl1pPr>
          </a:lstStyle>
          <a:p>
            <a:pPr>
              <a:defRPr/>
            </a:pPr>
            <a:fld id="{EE309863-816E-465D-8286-3074251F332B}"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nb-NO"/>
          </a:p>
        </p:txBody>
      </p:sp>
      <p:sp>
        <p:nvSpPr>
          <p:cNvPr id="5" name="Rectangle 11"/>
          <p:cNvSpPr>
            <a:spLocks noGrp="1" noChangeArrowheads="1"/>
          </p:cNvSpPr>
          <p:nvPr>
            <p:ph type="ftr" sz="quarter" idx="11"/>
          </p:nvPr>
        </p:nvSpPr>
        <p:spPr>
          <a:ln/>
        </p:spPr>
        <p:txBody>
          <a:bodyPr/>
          <a:lstStyle>
            <a:lvl1pPr>
              <a:defRPr/>
            </a:lvl1pPr>
          </a:lstStyle>
          <a:p>
            <a:pPr>
              <a:defRPr/>
            </a:pPr>
            <a:endParaRPr lang="nb-NO"/>
          </a:p>
        </p:txBody>
      </p:sp>
      <p:sp>
        <p:nvSpPr>
          <p:cNvPr id="6" name="Rectangle 12"/>
          <p:cNvSpPr>
            <a:spLocks noGrp="1" noChangeArrowheads="1"/>
          </p:cNvSpPr>
          <p:nvPr>
            <p:ph type="sldNum" sz="quarter" idx="12"/>
          </p:nvPr>
        </p:nvSpPr>
        <p:spPr>
          <a:ln/>
        </p:spPr>
        <p:txBody>
          <a:bodyPr/>
          <a:lstStyle>
            <a:lvl1pPr>
              <a:defRPr/>
            </a:lvl1pPr>
          </a:lstStyle>
          <a:p>
            <a:pPr>
              <a:defRPr/>
            </a:pPr>
            <a:fld id="{11F62952-F669-4D57-AF81-361E862E24FF}" type="slidenum">
              <a:rPr lang="nb-NO"/>
              <a:pPr>
                <a:defRPr/>
              </a:pPr>
              <a:t>‹#›</a:t>
            </a:fld>
            <a:endParaRPr lang="nb-N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nb-NO"/>
          </a:p>
        </p:txBody>
      </p:sp>
      <p:sp>
        <p:nvSpPr>
          <p:cNvPr id="6" name="Rectangle 8"/>
          <p:cNvSpPr>
            <a:spLocks noGrp="1" noChangeArrowheads="1"/>
          </p:cNvSpPr>
          <p:nvPr>
            <p:ph type="ftr" sz="quarter" idx="11"/>
          </p:nvPr>
        </p:nvSpPr>
        <p:spPr>
          <a:ln/>
        </p:spPr>
        <p:txBody>
          <a:bodyPr/>
          <a:lstStyle>
            <a:lvl1pPr>
              <a:defRPr/>
            </a:lvl1pPr>
          </a:lstStyle>
          <a:p>
            <a:pPr>
              <a:defRPr/>
            </a:pPr>
            <a:endParaRPr lang="nb-NO"/>
          </a:p>
        </p:txBody>
      </p:sp>
      <p:sp>
        <p:nvSpPr>
          <p:cNvPr id="7" name="Rectangle 9"/>
          <p:cNvSpPr>
            <a:spLocks noGrp="1" noChangeArrowheads="1"/>
          </p:cNvSpPr>
          <p:nvPr>
            <p:ph type="sldNum" sz="quarter" idx="12"/>
          </p:nvPr>
        </p:nvSpPr>
        <p:spPr>
          <a:ln/>
        </p:spPr>
        <p:txBody>
          <a:bodyPr/>
          <a:lstStyle>
            <a:lvl1pPr>
              <a:defRPr/>
            </a:lvl1pPr>
          </a:lstStyle>
          <a:p>
            <a:pPr>
              <a:defRPr/>
            </a:pPr>
            <a:fld id="{73508488-14D9-48F9-9C35-95B4401C432B}" type="slidenum">
              <a:rPr lang="nb-NO"/>
              <a:pPr>
                <a:defRPr/>
              </a:pPr>
              <a:t>‹#›</a:t>
            </a:fld>
            <a:endParaRPr lang="nb-N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nb-NO"/>
          </a:p>
        </p:txBody>
      </p:sp>
      <p:sp>
        <p:nvSpPr>
          <p:cNvPr id="6" name="Rectangle 8"/>
          <p:cNvSpPr>
            <a:spLocks noGrp="1" noChangeArrowheads="1"/>
          </p:cNvSpPr>
          <p:nvPr>
            <p:ph type="ftr" sz="quarter" idx="11"/>
          </p:nvPr>
        </p:nvSpPr>
        <p:spPr>
          <a:ln/>
        </p:spPr>
        <p:txBody>
          <a:bodyPr/>
          <a:lstStyle>
            <a:lvl1pPr>
              <a:defRPr/>
            </a:lvl1pPr>
          </a:lstStyle>
          <a:p>
            <a:pPr>
              <a:defRPr/>
            </a:pPr>
            <a:endParaRPr lang="nb-NO"/>
          </a:p>
        </p:txBody>
      </p:sp>
      <p:sp>
        <p:nvSpPr>
          <p:cNvPr id="7" name="Rectangle 9"/>
          <p:cNvSpPr>
            <a:spLocks noGrp="1" noChangeArrowheads="1"/>
          </p:cNvSpPr>
          <p:nvPr>
            <p:ph type="sldNum" sz="quarter" idx="12"/>
          </p:nvPr>
        </p:nvSpPr>
        <p:spPr>
          <a:ln/>
        </p:spPr>
        <p:txBody>
          <a:bodyPr/>
          <a:lstStyle>
            <a:lvl1pPr>
              <a:defRPr/>
            </a:lvl1pPr>
          </a:lstStyle>
          <a:p>
            <a:pPr>
              <a:defRPr/>
            </a:pPr>
            <a:fld id="{E8A164DC-B890-411E-8A0B-865312F10AF0}" type="slidenum">
              <a:rPr lang="nb-NO"/>
              <a:pPr>
                <a:defRPr/>
              </a:pPr>
              <a:t>‹#›</a:t>
            </a:fld>
            <a:endParaRPr lang="nb-N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B7741844-CC9E-4533-9F84-EA1302E94843}" type="slidenum">
              <a:rPr lang="nb-NO"/>
              <a:pPr>
                <a:defRPr/>
              </a:pPr>
              <a:t>‹#›</a:t>
            </a:fld>
            <a:endParaRPr lang="nb-N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7"/>
          <p:cNvSpPr>
            <a:spLocks noGrp="1" noChangeArrowheads="1"/>
          </p:cNvSpPr>
          <p:nvPr>
            <p:ph type="dt" sz="half" idx="10"/>
          </p:nvPr>
        </p:nvSpPr>
        <p:spPr>
          <a:ln/>
        </p:spPr>
        <p:txBody>
          <a:bodyPr/>
          <a:lstStyle>
            <a:lvl1pPr>
              <a:defRPr/>
            </a:lvl1pPr>
          </a:lstStyle>
          <a:p>
            <a:pPr>
              <a:defRPr/>
            </a:pPr>
            <a:endParaRPr lang="nb-NO"/>
          </a:p>
        </p:txBody>
      </p:sp>
      <p:sp>
        <p:nvSpPr>
          <p:cNvPr id="5" name="Rectangle 8"/>
          <p:cNvSpPr>
            <a:spLocks noGrp="1" noChangeArrowheads="1"/>
          </p:cNvSpPr>
          <p:nvPr>
            <p:ph type="ftr" sz="quarter" idx="11"/>
          </p:nvPr>
        </p:nvSpPr>
        <p:spPr>
          <a:ln/>
        </p:spPr>
        <p:txBody>
          <a:bodyPr/>
          <a:lstStyle>
            <a:lvl1pPr>
              <a:defRPr/>
            </a:lvl1pPr>
          </a:lstStyle>
          <a:p>
            <a:pPr>
              <a:defRPr/>
            </a:pPr>
            <a:endParaRPr lang="nb-NO"/>
          </a:p>
        </p:txBody>
      </p:sp>
      <p:sp>
        <p:nvSpPr>
          <p:cNvPr id="6" name="Rectangle 9"/>
          <p:cNvSpPr>
            <a:spLocks noGrp="1" noChangeArrowheads="1"/>
          </p:cNvSpPr>
          <p:nvPr>
            <p:ph type="sldNum" sz="quarter" idx="12"/>
          </p:nvPr>
        </p:nvSpPr>
        <p:spPr>
          <a:ln/>
        </p:spPr>
        <p:txBody>
          <a:bodyPr/>
          <a:lstStyle>
            <a:lvl1pPr>
              <a:defRPr/>
            </a:lvl1pPr>
          </a:lstStyle>
          <a:p>
            <a:pPr>
              <a:defRPr/>
            </a:pPr>
            <a:fld id="{CADE76F7-E1B5-48DD-95A4-A97A0D6BB38E}" type="slidenum">
              <a:rPr lang="nb-NO"/>
              <a:pPr>
                <a:defRPr/>
              </a:pPr>
              <a:t>‹#›</a:t>
            </a:fld>
            <a:endParaRPr lang="nb-N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10"/>
          <p:cNvSpPr>
            <a:spLocks noGrp="1" noChangeArrowheads="1"/>
          </p:cNvSpPr>
          <p:nvPr>
            <p:ph type="dt" sz="half" idx="10"/>
          </p:nvPr>
        </p:nvSpPr>
        <p:spPr>
          <a:ln/>
        </p:spPr>
        <p:txBody>
          <a:bodyPr/>
          <a:lstStyle>
            <a:lvl1pPr>
              <a:defRPr/>
            </a:lvl1pPr>
          </a:lstStyle>
          <a:p>
            <a:pPr>
              <a:defRPr/>
            </a:pPr>
            <a:endParaRPr lang="nb-NO"/>
          </a:p>
        </p:txBody>
      </p:sp>
      <p:sp>
        <p:nvSpPr>
          <p:cNvPr id="6" name="Rectangle 11"/>
          <p:cNvSpPr>
            <a:spLocks noGrp="1" noChangeArrowheads="1"/>
          </p:cNvSpPr>
          <p:nvPr>
            <p:ph type="ftr" sz="quarter" idx="11"/>
          </p:nvPr>
        </p:nvSpPr>
        <p:spPr>
          <a:ln/>
        </p:spPr>
        <p:txBody>
          <a:bodyPr/>
          <a:lstStyle>
            <a:lvl1pPr>
              <a:defRPr/>
            </a:lvl1pPr>
          </a:lstStyle>
          <a:p>
            <a:pPr>
              <a:defRPr/>
            </a:pPr>
            <a:endParaRPr lang="nb-NO"/>
          </a:p>
        </p:txBody>
      </p:sp>
      <p:sp>
        <p:nvSpPr>
          <p:cNvPr id="7" name="Rectangle 12"/>
          <p:cNvSpPr>
            <a:spLocks noGrp="1" noChangeArrowheads="1"/>
          </p:cNvSpPr>
          <p:nvPr>
            <p:ph type="sldNum" sz="quarter" idx="12"/>
          </p:nvPr>
        </p:nvSpPr>
        <p:spPr>
          <a:ln/>
        </p:spPr>
        <p:txBody>
          <a:bodyPr/>
          <a:lstStyle>
            <a:lvl1pPr>
              <a:defRPr/>
            </a:lvl1pPr>
          </a:lstStyle>
          <a:p>
            <a:pPr>
              <a:defRPr/>
            </a:pPr>
            <a:fld id="{CE0AF06C-A77D-4C6B-B59F-38ED338E9250}" type="slidenum">
              <a:rPr lang="nb-NO"/>
              <a:pPr>
                <a:defRPr/>
              </a:pPr>
              <a:t>‹#›</a:t>
            </a:fld>
            <a:endParaRPr lang="nb-N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00025"/>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ftr" sz="quarter" idx="11"/>
          </p:nvPr>
        </p:nvSpPr>
        <p:spPr>
          <a:ln/>
        </p:spPr>
        <p:txBody>
          <a:bodyPr/>
          <a:lstStyle>
            <a:lvl1pPr>
              <a:defRPr/>
            </a:lvl1pPr>
          </a:lstStyle>
          <a:p>
            <a:pPr>
              <a:defRPr/>
            </a:pPr>
            <a:endParaRPr lang="nb-NO"/>
          </a:p>
        </p:txBody>
      </p:sp>
      <p:sp>
        <p:nvSpPr>
          <p:cNvPr id="6" name="Rectangle 7"/>
          <p:cNvSpPr>
            <a:spLocks noGrp="1" noChangeArrowheads="1"/>
          </p:cNvSpPr>
          <p:nvPr>
            <p:ph type="sldNum" sz="quarter" idx="12"/>
          </p:nvPr>
        </p:nvSpPr>
        <p:spPr>
          <a:ln/>
        </p:spPr>
        <p:txBody>
          <a:bodyPr/>
          <a:lstStyle>
            <a:lvl1pPr>
              <a:defRPr/>
            </a:lvl1pPr>
          </a:lstStyle>
          <a:p>
            <a:pPr>
              <a:defRPr/>
            </a:pPr>
            <a:fld id="{DBE37C16-CB48-40D6-B4D8-5086A9E9B814}" type="slidenum">
              <a:rPr lang="nb-NO"/>
              <a:pPr>
                <a:defRPr/>
              </a:pPr>
              <a:t>‹#›</a:t>
            </a:fld>
            <a:endParaRPr lang="nb-NO"/>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ftr" sz="quarter" idx="11"/>
          </p:nvPr>
        </p:nvSpPr>
        <p:spPr>
          <a:ln/>
        </p:spPr>
        <p:txBody>
          <a:bodyPr/>
          <a:lstStyle>
            <a:lvl1pPr>
              <a:defRPr/>
            </a:lvl1pPr>
          </a:lstStyle>
          <a:p>
            <a:pPr>
              <a:defRPr/>
            </a:pPr>
            <a:endParaRPr lang="nb-NO"/>
          </a:p>
        </p:txBody>
      </p:sp>
      <p:sp>
        <p:nvSpPr>
          <p:cNvPr id="6" name="Rectangle 7"/>
          <p:cNvSpPr>
            <a:spLocks noGrp="1" noChangeArrowheads="1"/>
          </p:cNvSpPr>
          <p:nvPr>
            <p:ph type="sldNum" sz="quarter" idx="12"/>
          </p:nvPr>
        </p:nvSpPr>
        <p:spPr>
          <a:ln/>
        </p:spPr>
        <p:txBody>
          <a:bodyPr/>
          <a:lstStyle>
            <a:lvl1pPr>
              <a:defRPr/>
            </a:lvl1pPr>
          </a:lstStyle>
          <a:p>
            <a:pPr>
              <a:defRPr/>
            </a:pPr>
            <a:fld id="{81909DC0-5C65-449E-B1CE-E9BDE9A59DE5}" type="slidenum">
              <a:rPr lang="nb-NO"/>
              <a:pPr>
                <a:defRPr/>
              </a:pPr>
              <a:t>‹#›</a:t>
            </a:fld>
            <a:endParaRPr lang="nb-NO"/>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ftr" sz="quarter" idx="11"/>
          </p:nvPr>
        </p:nvSpPr>
        <p:spPr>
          <a:ln/>
        </p:spPr>
        <p:txBody>
          <a:bodyPr/>
          <a:lstStyle>
            <a:lvl1pPr>
              <a:defRPr/>
            </a:lvl1pPr>
          </a:lstStyle>
          <a:p>
            <a:pPr>
              <a:defRPr/>
            </a:pPr>
            <a:endParaRPr lang="nb-NO"/>
          </a:p>
        </p:txBody>
      </p:sp>
      <p:sp>
        <p:nvSpPr>
          <p:cNvPr id="6" name="Rectangle 7"/>
          <p:cNvSpPr>
            <a:spLocks noGrp="1" noChangeArrowheads="1"/>
          </p:cNvSpPr>
          <p:nvPr>
            <p:ph type="sldNum" sz="quarter" idx="12"/>
          </p:nvPr>
        </p:nvSpPr>
        <p:spPr>
          <a:ln/>
        </p:spPr>
        <p:txBody>
          <a:bodyPr/>
          <a:lstStyle>
            <a:lvl1pPr>
              <a:defRPr/>
            </a:lvl1pPr>
          </a:lstStyle>
          <a:p>
            <a:pPr>
              <a:defRPr/>
            </a:pPr>
            <a:fld id="{CC94F13C-636A-4CDD-AABE-2DB7ABF1855C}" type="slidenum">
              <a:rPr lang="nb-NO"/>
              <a:pPr>
                <a:defRPr/>
              </a:pPr>
              <a:t>‹#›</a:t>
            </a:fld>
            <a:endParaRPr lang="nb-NO"/>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2636838"/>
            <a:ext cx="4038600"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2636838"/>
            <a:ext cx="4038600"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ftr" sz="quarter" idx="11"/>
          </p:nvPr>
        </p:nvSpPr>
        <p:spPr>
          <a:ln/>
        </p:spPr>
        <p:txBody>
          <a:bodyPr/>
          <a:lstStyle>
            <a:lvl1pPr>
              <a:defRPr/>
            </a:lvl1pPr>
          </a:lstStyle>
          <a:p>
            <a:pPr>
              <a:defRPr/>
            </a:pPr>
            <a:endParaRPr lang="nb-NO"/>
          </a:p>
        </p:txBody>
      </p:sp>
      <p:sp>
        <p:nvSpPr>
          <p:cNvPr id="7" name="Rectangle 7"/>
          <p:cNvSpPr>
            <a:spLocks noGrp="1" noChangeArrowheads="1"/>
          </p:cNvSpPr>
          <p:nvPr>
            <p:ph type="sldNum" sz="quarter" idx="12"/>
          </p:nvPr>
        </p:nvSpPr>
        <p:spPr>
          <a:ln/>
        </p:spPr>
        <p:txBody>
          <a:bodyPr/>
          <a:lstStyle>
            <a:lvl1pPr>
              <a:defRPr/>
            </a:lvl1pPr>
          </a:lstStyle>
          <a:p>
            <a:pPr>
              <a:defRPr/>
            </a:pPr>
            <a:fld id="{5E9CE8F7-0D7C-44C6-8A50-F2ACAD8898E5}" type="slidenum">
              <a:rPr lang="nb-NO"/>
              <a:pPr>
                <a:defRPr/>
              </a:pPr>
              <a:t>‹#›</a:t>
            </a:fld>
            <a:endParaRPr lang="nb-NO"/>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nb-NO"/>
          </a:p>
        </p:txBody>
      </p:sp>
      <p:sp>
        <p:nvSpPr>
          <p:cNvPr id="8" name="Rectangle 6"/>
          <p:cNvSpPr>
            <a:spLocks noGrp="1" noChangeArrowheads="1"/>
          </p:cNvSpPr>
          <p:nvPr>
            <p:ph type="ftr" sz="quarter" idx="11"/>
          </p:nvPr>
        </p:nvSpPr>
        <p:spPr>
          <a:ln/>
        </p:spPr>
        <p:txBody>
          <a:bodyPr/>
          <a:lstStyle>
            <a:lvl1pPr>
              <a:defRPr/>
            </a:lvl1pPr>
          </a:lstStyle>
          <a:p>
            <a:pPr>
              <a:defRPr/>
            </a:pPr>
            <a:endParaRPr lang="nb-NO"/>
          </a:p>
        </p:txBody>
      </p:sp>
      <p:sp>
        <p:nvSpPr>
          <p:cNvPr id="9" name="Rectangle 7"/>
          <p:cNvSpPr>
            <a:spLocks noGrp="1" noChangeArrowheads="1"/>
          </p:cNvSpPr>
          <p:nvPr>
            <p:ph type="sldNum" sz="quarter" idx="12"/>
          </p:nvPr>
        </p:nvSpPr>
        <p:spPr>
          <a:ln/>
        </p:spPr>
        <p:txBody>
          <a:bodyPr/>
          <a:lstStyle>
            <a:lvl1pPr>
              <a:defRPr/>
            </a:lvl1pPr>
          </a:lstStyle>
          <a:p>
            <a:pPr>
              <a:defRPr/>
            </a:pPr>
            <a:fld id="{CAE27FAB-0CF9-42B9-A43C-733C09425F4D}"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10"/>
          <p:cNvSpPr>
            <a:spLocks noGrp="1" noChangeArrowheads="1"/>
          </p:cNvSpPr>
          <p:nvPr>
            <p:ph type="dt" sz="half" idx="10"/>
          </p:nvPr>
        </p:nvSpPr>
        <p:spPr>
          <a:ln/>
        </p:spPr>
        <p:txBody>
          <a:bodyPr/>
          <a:lstStyle>
            <a:lvl1pPr>
              <a:defRPr/>
            </a:lvl1pPr>
          </a:lstStyle>
          <a:p>
            <a:pPr>
              <a:defRPr/>
            </a:pPr>
            <a:endParaRPr lang="nb-NO"/>
          </a:p>
        </p:txBody>
      </p:sp>
      <p:sp>
        <p:nvSpPr>
          <p:cNvPr id="8" name="Rectangle 11"/>
          <p:cNvSpPr>
            <a:spLocks noGrp="1" noChangeArrowheads="1"/>
          </p:cNvSpPr>
          <p:nvPr>
            <p:ph type="ftr" sz="quarter" idx="11"/>
          </p:nvPr>
        </p:nvSpPr>
        <p:spPr>
          <a:ln/>
        </p:spPr>
        <p:txBody>
          <a:bodyPr/>
          <a:lstStyle>
            <a:lvl1pPr>
              <a:defRPr/>
            </a:lvl1pPr>
          </a:lstStyle>
          <a:p>
            <a:pPr>
              <a:defRPr/>
            </a:pPr>
            <a:endParaRPr lang="nb-NO"/>
          </a:p>
        </p:txBody>
      </p:sp>
      <p:sp>
        <p:nvSpPr>
          <p:cNvPr id="9" name="Rectangle 12"/>
          <p:cNvSpPr>
            <a:spLocks noGrp="1" noChangeArrowheads="1"/>
          </p:cNvSpPr>
          <p:nvPr>
            <p:ph type="sldNum" sz="quarter" idx="12"/>
          </p:nvPr>
        </p:nvSpPr>
        <p:spPr>
          <a:ln/>
        </p:spPr>
        <p:txBody>
          <a:bodyPr/>
          <a:lstStyle>
            <a:lvl1pPr>
              <a:defRPr/>
            </a:lvl1pPr>
          </a:lstStyle>
          <a:p>
            <a:pPr>
              <a:defRPr/>
            </a:pPr>
            <a:fld id="{CD902A79-620B-4768-B2CC-D11D923D7AFD}" type="slidenum">
              <a:rPr lang="nb-NO"/>
              <a:pPr>
                <a:defRPr/>
              </a:pPr>
              <a:t>‹#›</a:t>
            </a:fld>
            <a:endParaRPr lang="nb-N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nb-NO"/>
          </a:p>
        </p:txBody>
      </p:sp>
      <p:sp>
        <p:nvSpPr>
          <p:cNvPr id="4" name="Rectangle 6"/>
          <p:cNvSpPr>
            <a:spLocks noGrp="1" noChangeArrowheads="1"/>
          </p:cNvSpPr>
          <p:nvPr>
            <p:ph type="ftr" sz="quarter" idx="11"/>
          </p:nvPr>
        </p:nvSpPr>
        <p:spPr>
          <a:ln/>
        </p:spPr>
        <p:txBody>
          <a:bodyPr/>
          <a:lstStyle>
            <a:lvl1pPr>
              <a:defRPr/>
            </a:lvl1pPr>
          </a:lstStyle>
          <a:p>
            <a:pPr>
              <a:defRPr/>
            </a:pPr>
            <a:endParaRPr lang="nb-NO"/>
          </a:p>
        </p:txBody>
      </p:sp>
      <p:sp>
        <p:nvSpPr>
          <p:cNvPr id="5" name="Rectangle 7"/>
          <p:cNvSpPr>
            <a:spLocks noGrp="1" noChangeArrowheads="1"/>
          </p:cNvSpPr>
          <p:nvPr>
            <p:ph type="sldNum" sz="quarter" idx="12"/>
          </p:nvPr>
        </p:nvSpPr>
        <p:spPr>
          <a:ln/>
        </p:spPr>
        <p:txBody>
          <a:bodyPr/>
          <a:lstStyle>
            <a:lvl1pPr>
              <a:defRPr/>
            </a:lvl1pPr>
          </a:lstStyle>
          <a:p>
            <a:pPr>
              <a:defRPr/>
            </a:pPr>
            <a:fld id="{FC82DA95-D172-4A9D-9C12-D9CCB3DD1482}" type="slidenum">
              <a:rPr lang="nb-NO"/>
              <a:pPr>
                <a:defRPr/>
              </a:pPr>
              <a:t>‹#›</a:t>
            </a:fld>
            <a:endParaRPr lang="nb-NO"/>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nb-NO"/>
          </a:p>
        </p:txBody>
      </p:sp>
      <p:sp>
        <p:nvSpPr>
          <p:cNvPr id="3" name="Rectangle 6"/>
          <p:cNvSpPr>
            <a:spLocks noGrp="1" noChangeArrowheads="1"/>
          </p:cNvSpPr>
          <p:nvPr>
            <p:ph type="ftr" sz="quarter" idx="11"/>
          </p:nvPr>
        </p:nvSpPr>
        <p:spPr>
          <a:ln/>
        </p:spPr>
        <p:txBody>
          <a:bodyPr/>
          <a:lstStyle>
            <a:lvl1pPr>
              <a:defRPr/>
            </a:lvl1pPr>
          </a:lstStyle>
          <a:p>
            <a:pPr>
              <a:defRPr/>
            </a:pPr>
            <a:endParaRPr lang="nb-NO"/>
          </a:p>
        </p:txBody>
      </p:sp>
      <p:sp>
        <p:nvSpPr>
          <p:cNvPr id="4" name="Rectangle 7"/>
          <p:cNvSpPr>
            <a:spLocks noGrp="1" noChangeArrowheads="1"/>
          </p:cNvSpPr>
          <p:nvPr>
            <p:ph type="sldNum" sz="quarter" idx="12"/>
          </p:nvPr>
        </p:nvSpPr>
        <p:spPr>
          <a:ln/>
        </p:spPr>
        <p:txBody>
          <a:bodyPr/>
          <a:lstStyle>
            <a:lvl1pPr>
              <a:defRPr/>
            </a:lvl1pPr>
          </a:lstStyle>
          <a:p>
            <a:pPr>
              <a:defRPr/>
            </a:pPr>
            <a:fld id="{56B11EAC-698E-4B82-986C-548433811401}" type="slidenum">
              <a:rPr lang="nb-NO"/>
              <a:pPr>
                <a:defRPr/>
              </a:pPr>
              <a:t>‹#›</a:t>
            </a:fld>
            <a:endParaRPr lang="nb-NO"/>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ftr" sz="quarter" idx="11"/>
          </p:nvPr>
        </p:nvSpPr>
        <p:spPr>
          <a:ln/>
        </p:spPr>
        <p:txBody>
          <a:bodyPr/>
          <a:lstStyle>
            <a:lvl1pPr>
              <a:defRPr/>
            </a:lvl1pPr>
          </a:lstStyle>
          <a:p>
            <a:pPr>
              <a:defRPr/>
            </a:pPr>
            <a:endParaRPr lang="nb-NO"/>
          </a:p>
        </p:txBody>
      </p:sp>
      <p:sp>
        <p:nvSpPr>
          <p:cNvPr id="7" name="Rectangle 7"/>
          <p:cNvSpPr>
            <a:spLocks noGrp="1" noChangeArrowheads="1"/>
          </p:cNvSpPr>
          <p:nvPr>
            <p:ph type="sldNum" sz="quarter" idx="12"/>
          </p:nvPr>
        </p:nvSpPr>
        <p:spPr>
          <a:ln/>
        </p:spPr>
        <p:txBody>
          <a:bodyPr/>
          <a:lstStyle>
            <a:lvl1pPr>
              <a:defRPr/>
            </a:lvl1pPr>
          </a:lstStyle>
          <a:p>
            <a:pPr>
              <a:defRPr/>
            </a:pPr>
            <a:fld id="{5B3ECDA4-20E0-4AF9-BEA3-348DF804B443}" type="slidenum">
              <a:rPr lang="nb-NO"/>
              <a:pPr>
                <a:defRPr/>
              </a:pPr>
              <a:t>‹#›</a:t>
            </a:fld>
            <a:endParaRPr lang="nb-NO"/>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ftr" sz="quarter" idx="11"/>
          </p:nvPr>
        </p:nvSpPr>
        <p:spPr>
          <a:ln/>
        </p:spPr>
        <p:txBody>
          <a:bodyPr/>
          <a:lstStyle>
            <a:lvl1pPr>
              <a:defRPr/>
            </a:lvl1pPr>
          </a:lstStyle>
          <a:p>
            <a:pPr>
              <a:defRPr/>
            </a:pPr>
            <a:endParaRPr lang="nb-NO"/>
          </a:p>
        </p:txBody>
      </p:sp>
      <p:sp>
        <p:nvSpPr>
          <p:cNvPr id="7" name="Rectangle 7"/>
          <p:cNvSpPr>
            <a:spLocks noGrp="1" noChangeArrowheads="1"/>
          </p:cNvSpPr>
          <p:nvPr>
            <p:ph type="sldNum" sz="quarter" idx="12"/>
          </p:nvPr>
        </p:nvSpPr>
        <p:spPr>
          <a:ln/>
        </p:spPr>
        <p:txBody>
          <a:bodyPr/>
          <a:lstStyle>
            <a:lvl1pPr>
              <a:defRPr/>
            </a:lvl1pPr>
          </a:lstStyle>
          <a:p>
            <a:pPr>
              <a:defRPr/>
            </a:pPr>
            <a:fld id="{A0053BE1-D502-4C9B-ABE6-2DC919013098}" type="slidenum">
              <a:rPr lang="nb-NO"/>
              <a:pPr>
                <a:defRPr/>
              </a:pPr>
              <a:t>‹#›</a:t>
            </a:fld>
            <a:endParaRPr lang="nb-NO"/>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ftr" sz="quarter" idx="11"/>
          </p:nvPr>
        </p:nvSpPr>
        <p:spPr>
          <a:ln/>
        </p:spPr>
        <p:txBody>
          <a:bodyPr/>
          <a:lstStyle>
            <a:lvl1pPr>
              <a:defRPr/>
            </a:lvl1pPr>
          </a:lstStyle>
          <a:p>
            <a:pPr>
              <a:defRPr/>
            </a:pPr>
            <a:endParaRPr lang="nb-NO"/>
          </a:p>
        </p:txBody>
      </p:sp>
      <p:sp>
        <p:nvSpPr>
          <p:cNvPr id="6" name="Rectangle 7"/>
          <p:cNvSpPr>
            <a:spLocks noGrp="1" noChangeArrowheads="1"/>
          </p:cNvSpPr>
          <p:nvPr>
            <p:ph type="sldNum" sz="quarter" idx="12"/>
          </p:nvPr>
        </p:nvSpPr>
        <p:spPr>
          <a:ln/>
        </p:spPr>
        <p:txBody>
          <a:bodyPr/>
          <a:lstStyle>
            <a:lvl1pPr>
              <a:defRPr/>
            </a:lvl1pPr>
          </a:lstStyle>
          <a:p>
            <a:pPr>
              <a:defRPr/>
            </a:pPr>
            <a:fld id="{1B275CCD-016B-458F-8191-C1DFE59B921F}" type="slidenum">
              <a:rPr lang="nb-NO"/>
              <a:pPr>
                <a:defRPr/>
              </a:pPr>
              <a:t>‹#›</a:t>
            </a:fld>
            <a:endParaRPr lang="nb-NO"/>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95350"/>
            <a:ext cx="2057400" cy="523081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5613" y="895350"/>
            <a:ext cx="6021387" cy="5230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nb-NO"/>
          </a:p>
        </p:txBody>
      </p:sp>
      <p:sp>
        <p:nvSpPr>
          <p:cNvPr id="5" name="Rectangle 6"/>
          <p:cNvSpPr>
            <a:spLocks noGrp="1" noChangeArrowheads="1"/>
          </p:cNvSpPr>
          <p:nvPr>
            <p:ph type="ftr" sz="quarter" idx="11"/>
          </p:nvPr>
        </p:nvSpPr>
        <p:spPr>
          <a:ln/>
        </p:spPr>
        <p:txBody>
          <a:bodyPr/>
          <a:lstStyle>
            <a:lvl1pPr>
              <a:defRPr/>
            </a:lvl1pPr>
          </a:lstStyle>
          <a:p>
            <a:pPr>
              <a:defRPr/>
            </a:pPr>
            <a:endParaRPr lang="nb-NO"/>
          </a:p>
        </p:txBody>
      </p:sp>
      <p:sp>
        <p:nvSpPr>
          <p:cNvPr id="6" name="Rectangle 7"/>
          <p:cNvSpPr>
            <a:spLocks noGrp="1" noChangeArrowheads="1"/>
          </p:cNvSpPr>
          <p:nvPr>
            <p:ph type="sldNum" sz="quarter" idx="12"/>
          </p:nvPr>
        </p:nvSpPr>
        <p:spPr>
          <a:ln/>
        </p:spPr>
        <p:txBody>
          <a:bodyPr/>
          <a:lstStyle>
            <a:lvl1pPr>
              <a:defRPr/>
            </a:lvl1pPr>
          </a:lstStyle>
          <a:p>
            <a:pPr>
              <a:defRPr/>
            </a:pPr>
            <a:fld id="{2A22B3F0-60DD-44EE-97BA-7A86A181EDC9}" type="slidenum">
              <a:rPr lang="nb-NO"/>
              <a:pPr>
                <a:defRPr/>
              </a:pPr>
              <a:t>‹#›</a:t>
            </a:fld>
            <a:endParaRPr lang="nb-NO"/>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10"/>
          <p:cNvSpPr>
            <a:spLocks noGrp="1" noChangeArrowheads="1"/>
          </p:cNvSpPr>
          <p:nvPr>
            <p:ph type="dt" sz="half" idx="10"/>
          </p:nvPr>
        </p:nvSpPr>
        <p:spPr>
          <a:ln/>
        </p:spPr>
        <p:txBody>
          <a:bodyPr/>
          <a:lstStyle>
            <a:lvl1pPr>
              <a:defRPr/>
            </a:lvl1pPr>
          </a:lstStyle>
          <a:p>
            <a:pPr>
              <a:defRPr/>
            </a:pPr>
            <a:endParaRPr lang="nb-NO"/>
          </a:p>
        </p:txBody>
      </p:sp>
      <p:sp>
        <p:nvSpPr>
          <p:cNvPr id="4" name="Rectangle 11"/>
          <p:cNvSpPr>
            <a:spLocks noGrp="1" noChangeArrowheads="1"/>
          </p:cNvSpPr>
          <p:nvPr>
            <p:ph type="ftr" sz="quarter" idx="11"/>
          </p:nvPr>
        </p:nvSpPr>
        <p:spPr>
          <a:ln/>
        </p:spPr>
        <p:txBody>
          <a:bodyPr/>
          <a:lstStyle>
            <a:lvl1pPr>
              <a:defRPr/>
            </a:lvl1pPr>
          </a:lstStyle>
          <a:p>
            <a:pPr>
              <a:defRPr/>
            </a:pPr>
            <a:endParaRPr lang="nb-NO"/>
          </a:p>
        </p:txBody>
      </p:sp>
      <p:sp>
        <p:nvSpPr>
          <p:cNvPr id="5" name="Rectangle 12"/>
          <p:cNvSpPr>
            <a:spLocks noGrp="1" noChangeArrowheads="1"/>
          </p:cNvSpPr>
          <p:nvPr>
            <p:ph type="sldNum" sz="quarter" idx="12"/>
          </p:nvPr>
        </p:nvSpPr>
        <p:spPr>
          <a:ln/>
        </p:spPr>
        <p:txBody>
          <a:bodyPr/>
          <a:lstStyle>
            <a:lvl1pPr>
              <a:defRPr/>
            </a:lvl1pPr>
          </a:lstStyle>
          <a:p>
            <a:pPr>
              <a:defRPr/>
            </a:pPr>
            <a:fld id="{C0EF34BF-53E0-4E45-8018-D0E01D7BD44F}" type="slidenum">
              <a:rPr lang="nb-NO"/>
              <a:pPr>
                <a:defRPr/>
              </a:pPr>
              <a:t>‹#›</a:t>
            </a:fld>
            <a:endParaRPr lang="nb-NO"/>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00025"/>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nb-NO"/>
          </a:p>
        </p:txBody>
      </p:sp>
      <p:sp>
        <p:nvSpPr>
          <p:cNvPr id="3" name="Rectangle 11"/>
          <p:cNvSpPr>
            <a:spLocks noGrp="1" noChangeArrowheads="1"/>
          </p:cNvSpPr>
          <p:nvPr>
            <p:ph type="ftr" sz="quarter" idx="11"/>
          </p:nvPr>
        </p:nvSpPr>
        <p:spPr>
          <a:ln/>
        </p:spPr>
        <p:txBody>
          <a:bodyPr/>
          <a:lstStyle>
            <a:lvl1pPr>
              <a:defRPr/>
            </a:lvl1pPr>
          </a:lstStyle>
          <a:p>
            <a:pPr>
              <a:defRPr/>
            </a:pPr>
            <a:endParaRPr lang="nb-NO"/>
          </a:p>
        </p:txBody>
      </p:sp>
      <p:sp>
        <p:nvSpPr>
          <p:cNvPr id="4" name="Rectangle 12"/>
          <p:cNvSpPr>
            <a:spLocks noGrp="1" noChangeArrowheads="1"/>
          </p:cNvSpPr>
          <p:nvPr>
            <p:ph type="sldNum" sz="quarter" idx="12"/>
          </p:nvPr>
        </p:nvSpPr>
        <p:spPr>
          <a:ln/>
        </p:spPr>
        <p:txBody>
          <a:bodyPr/>
          <a:lstStyle>
            <a:lvl1pPr>
              <a:defRPr/>
            </a:lvl1pPr>
          </a:lstStyle>
          <a:p>
            <a:pPr>
              <a:defRPr/>
            </a:pPr>
            <a:fld id="{FB83A694-711E-4926-94C0-DC174C268B4F}" type="slidenum">
              <a:rPr lang="nb-NO"/>
              <a:pPr>
                <a:defRPr/>
              </a:pPr>
              <a:t>‹#›</a:t>
            </a:fld>
            <a:endParaRPr lang="nb-NO"/>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00025"/>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nb-NO"/>
          </a:p>
        </p:txBody>
      </p:sp>
      <p:sp>
        <p:nvSpPr>
          <p:cNvPr id="6" name="Rectangle 11"/>
          <p:cNvSpPr>
            <a:spLocks noGrp="1" noChangeArrowheads="1"/>
          </p:cNvSpPr>
          <p:nvPr>
            <p:ph type="ftr" sz="quarter" idx="11"/>
          </p:nvPr>
        </p:nvSpPr>
        <p:spPr>
          <a:ln/>
        </p:spPr>
        <p:txBody>
          <a:bodyPr/>
          <a:lstStyle>
            <a:lvl1pPr>
              <a:defRPr/>
            </a:lvl1pPr>
          </a:lstStyle>
          <a:p>
            <a:pPr>
              <a:defRPr/>
            </a:pPr>
            <a:endParaRPr lang="nb-NO"/>
          </a:p>
        </p:txBody>
      </p:sp>
      <p:sp>
        <p:nvSpPr>
          <p:cNvPr id="7" name="Rectangle 12"/>
          <p:cNvSpPr>
            <a:spLocks noGrp="1" noChangeArrowheads="1"/>
          </p:cNvSpPr>
          <p:nvPr>
            <p:ph type="sldNum" sz="quarter" idx="12"/>
          </p:nvPr>
        </p:nvSpPr>
        <p:spPr>
          <a:ln/>
        </p:spPr>
        <p:txBody>
          <a:bodyPr/>
          <a:lstStyle>
            <a:lvl1pPr>
              <a:defRPr/>
            </a:lvl1pPr>
          </a:lstStyle>
          <a:p>
            <a:pPr>
              <a:defRPr/>
            </a:pPr>
            <a:fld id="{9C6135D8-2803-4E92-B6DD-60560A15AA92}" type="slidenum">
              <a:rPr lang="nb-NO"/>
              <a:pPr>
                <a:defRPr/>
              </a:pPr>
              <a:t>‹#›</a:t>
            </a:fld>
            <a:endParaRPr lang="nb-NO"/>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00025"/>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nb-NO"/>
          </a:p>
        </p:txBody>
      </p:sp>
      <p:sp>
        <p:nvSpPr>
          <p:cNvPr id="6" name="Rectangle 11"/>
          <p:cNvSpPr>
            <a:spLocks noGrp="1" noChangeArrowheads="1"/>
          </p:cNvSpPr>
          <p:nvPr>
            <p:ph type="ftr" sz="quarter" idx="11"/>
          </p:nvPr>
        </p:nvSpPr>
        <p:spPr>
          <a:ln/>
        </p:spPr>
        <p:txBody>
          <a:bodyPr/>
          <a:lstStyle>
            <a:lvl1pPr>
              <a:defRPr/>
            </a:lvl1pPr>
          </a:lstStyle>
          <a:p>
            <a:pPr>
              <a:defRPr/>
            </a:pPr>
            <a:endParaRPr lang="nb-NO"/>
          </a:p>
        </p:txBody>
      </p:sp>
      <p:sp>
        <p:nvSpPr>
          <p:cNvPr id="7" name="Rectangle 12"/>
          <p:cNvSpPr>
            <a:spLocks noGrp="1" noChangeArrowheads="1"/>
          </p:cNvSpPr>
          <p:nvPr>
            <p:ph type="sldNum" sz="quarter" idx="12"/>
          </p:nvPr>
        </p:nvSpPr>
        <p:spPr>
          <a:ln/>
        </p:spPr>
        <p:txBody>
          <a:bodyPr/>
          <a:lstStyle>
            <a:lvl1pPr>
              <a:defRPr/>
            </a:lvl1pPr>
          </a:lstStyle>
          <a:p>
            <a:pPr>
              <a:defRPr/>
            </a:pPr>
            <a:fld id="{AB3D22F5-626D-4434-A9EC-4A5ABAB2CFEB}" type="slidenum">
              <a:rPr lang="nb-NO"/>
              <a:pPr>
                <a:defRPr/>
              </a:pPr>
              <a:t>‹#›</a:t>
            </a:fld>
            <a:endParaRPr lang="nb-NO"/>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00025"/>
            <a:ext cx="6019800" cy="592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7.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wm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Klicka här för att ändra format</a:t>
            </a:r>
          </a:p>
        </p:txBody>
      </p:sp>
      <p:sp>
        <p:nvSpPr>
          <p:cNvPr id="1027"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4100" name="Line 4"/>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sv-SE"/>
          </a:p>
        </p:txBody>
      </p:sp>
      <p:sp>
        <p:nvSpPr>
          <p:cNvPr id="4101" name="Line 5"/>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sv-SE"/>
          </a:p>
        </p:txBody>
      </p:sp>
      <p:sp>
        <p:nvSpPr>
          <p:cNvPr id="4102" name="Line 6"/>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4103"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sv-SE"/>
          </a:p>
        </p:txBody>
      </p:sp>
      <p:sp>
        <p:nvSpPr>
          <p:cNvPr id="4104"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sv-SE"/>
          </a:p>
        </p:txBody>
      </p:sp>
      <p:sp>
        <p:nvSpPr>
          <p:cNvPr id="4105"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4106" name="Rectangle 10"/>
          <p:cNvSpPr>
            <a:spLocks noGrp="1" noChangeArrowheads="1"/>
          </p:cNvSpPr>
          <p:nvPr>
            <p:ph type="dt" sz="half" idx="2"/>
          </p:nvPr>
        </p:nvSpPr>
        <p:spPr bwMode="auto">
          <a:xfrm>
            <a:off x="1079500" y="6413500"/>
            <a:ext cx="1219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endParaRPr lang="nb-NO"/>
          </a:p>
        </p:txBody>
      </p:sp>
      <p:sp>
        <p:nvSpPr>
          <p:cNvPr id="4107" name="Rectangle 11"/>
          <p:cNvSpPr>
            <a:spLocks noGrp="1" noChangeArrowheads="1"/>
          </p:cNvSpPr>
          <p:nvPr>
            <p:ph type="ftr" sz="quarter" idx="3"/>
          </p:nvPr>
        </p:nvSpPr>
        <p:spPr bwMode="auto">
          <a:xfrm>
            <a:off x="2781300" y="6413500"/>
            <a:ext cx="4152900" cy="2921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endParaRPr lang="nb-NO"/>
          </a:p>
        </p:txBody>
      </p:sp>
      <p:sp>
        <p:nvSpPr>
          <p:cNvPr id="4108" name="Rectangle 12"/>
          <p:cNvSpPr>
            <a:spLocks noGrp="1" noChangeArrowheads="1"/>
          </p:cNvSpPr>
          <p:nvPr>
            <p:ph type="sldNum" sz="quarter" idx="4"/>
          </p:nvPr>
        </p:nvSpPr>
        <p:spPr bwMode="auto">
          <a:xfrm>
            <a:off x="455613" y="6413500"/>
            <a:ext cx="457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fld id="{C4D2C26A-96E7-4EE7-8517-9A735B708069}" type="slidenum">
              <a:rPr lang="nb-NO"/>
              <a:pPr>
                <a:defRPr/>
              </a:pPr>
              <a:t>‹#›</a:t>
            </a:fld>
            <a:endParaRPr lang="nb-NO"/>
          </a:p>
        </p:txBody>
      </p:sp>
      <p:pic>
        <p:nvPicPr>
          <p:cNvPr id="1037" name="Picture 13" descr="ey_logo_black"/>
          <p:cNvPicPr>
            <a:picLocks noChangeAspect="1" noChangeArrowheads="1"/>
          </p:cNvPicPr>
          <p:nvPr/>
        </p:nvPicPr>
        <p:blipFill>
          <a:blip r:embed="rId13"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lines11_fade_crop_subtle"/>
          <p:cNvPicPr>
            <a:picLocks noChangeAspect="1" noChangeArrowheads="1"/>
          </p:cNvPicPr>
          <p:nvPr/>
        </p:nvPicPr>
        <p:blipFill>
          <a:blip r:embed="rId13" cstate="print"/>
          <a:srcRect/>
          <a:stretch>
            <a:fillRect/>
          </a:stretch>
        </p:blipFill>
        <p:spPr bwMode="auto">
          <a:xfrm>
            <a:off x="455613" y="1036638"/>
            <a:ext cx="8231187" cy="5197475"/>
          </a:xfrm>
          <a:prstGeom prst="rect">
            <a:avLst/>
          </a:prstGeom>
          <a:noFill/>
          <a:ln w="9525">
            <a:noFill/>
            <a:miter lim="800000"/>
            <a:headEnd/>
            <a:tailEnd/>
          </a:ln>
        </p:spPr>
      </p:pic>
      <p:sp>
        <p:nvSpPr>
          <p:cNvPr id="10243"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5364"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10245"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 </a:t>
            </a:r>
          </a:p>
        </p:txBody>
      </p:sp>
      <p:pic>
        <p:nvPicPr>
          <p:cNvPr id="10246" name="Picture 6" descr="ey_logo_black"/>
          <p:cNvPicPr>
            <a:picLocks noChangeAspect="1" noChangeArrowheads="1"/>
          </p:cNvPicPr>
          <p:nvPr/>
        </p:nvPicPr>
        <p:blipFill>
          <a:blip r:embed="rId14"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638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16388" name="Freeform 4"/>
          <p:cNvSpPr>
            <a:spLocks/>
          </p:cNvSpPr>
          <p:nvPr/>
        </p:nvSpPr>
        <p:spPr bwMode="auto">
          <a:xfrm flipH="1" flipV="1">
            <a:off x="455613" y="1042988"/>
            <a:ext cx="8231187"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FFD200"/>
          </a:solidFill>
          <a:ln w="9525">
            <a:noFill/>
            <a:round/>
            <a:headEnd/>
            <a:tailEnd/>
          </a:ln>
          <a:effectLst/>
        </p:spPr>
        <p:txBody>
          <a:bodyPr/>
          <a:lstStyle/>
          <a:p>
            <a:pPr>
              <a:defRPr/>
            </a:pPr>
            <a:endParaRPr lang="sv-SE"/>
          </a:p>
        </p:txBody>
      </p:sp>
      <p:sp>
        <p:nvSpPr>
          <p:cNvPr id="1126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 </a:t>
            </a:r>
          </a:p>
        </p:txBody>
      </p:sp>
      <p:pic>
        <p:nvPicPr>
          <p:cNvPr id="11270" name="Picture 6" descr="ey_logo_black"/>
          <p:cNvPicPr>
            <a:picLocks noChangeAspect="1" noChangeArrowheads="1"/>
          </p:cNvPicPr>
          <p:nvPr/>
        </p:nvPicPr>
        <p:blipFill>
          <a:blip r:embed="rId13"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Klicka här för att ändra format</a:t>
            </a:r>
          </a:p>
        </p:txBody>
      </p:sp>
      <p:sp>
        <p:nvSpPr>
          <p:cNvPr id="2051"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7172" name="Line 4"/>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sv-SE"/>
          </a:p>
        </p:txBody>
      </p:sp>
      <p:sp>
        <p:nvSpPr>
          <p:cNvPr id="7173" name="Line 5"/>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sv-SE"/>
          </a:p>
        </p:txBody>
      </p:sp>
      <p:sp>
        <p:nvSpPr>
          <p:cNvPr id="7174" name="Line 6"/>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7175" name="Rectangle 7"/>
          <p:cNvSpPr>
            <a:spLocks noGrp="1" noChangeArrowheads="1"/>
          </p:cNvSpPr>
          <p:nvPr>
            <p:ph type="dt" sz="half" idx="2"/>
          </p:nvPr>
        </p:nvSpPr>
        <p:spPr bwMode="auto">
          <a:xfrm>
            <a:off x="1079500" y="6413500"/>
            <a:ext cx="1219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endParaRPr lang="nb-NO"/>
          </a:p>
        </p:txBody>
      </p:sp>
      <p:sp>
        <p:nvSpPr>
          <p:cNvPr id="7176" name="Rectangle 8"/>
          <p:cNvSpPr>
            <a:spLocks noGrp="1" noChangeArrowheads="1"/>
          </p:cNvSpPr>
          <p:nvPr>
            <p:ph type="ftr" sz="quarter" idx="3"/>
          </p:nvPr>
        </p:nvSpPr>
        <p:spPr bwMode="auto">
          <a:xfrm>
            <a:off x="2781300" y="6413500"/>
            <a:ext cx="4152900" cy="2921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endParaRPr lang="nb-NO"/>
          </a:p>
        </p:txBody>
      </p:sp>
      <p:sp>
        <p:nvSpPr>
          <p:cNvPr id="7177" name="Rectangle 9"/>
          <p:cNvSpPr>
            <a:spLocks noGrp="1" noChangeArrowheads="1"/>
          </p:cNvSpPr>
          <p:nvPr>
            <p:ph type="sldNum" sz="quarter" idx="4"/>
          </p:nvPr>
        </p:nvSpPr>
        <p:spPr bwMode="auto">
          <a:xfrm>
            <a:off x="455613" y="6413500"/>
            <a:ext cx="457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fld id="{527F53BC-1EF4-4EA2-881F-148A9A73D728}" type="slidenum">
              <a:rPr lang="nb-NO"/>
              <a:pPr>
                <a:defRPr/>
              </a:pPr>
              <a:t>‹#›</a:t>
            </a:fld>
            <a:endParaRPr lang="nb-NO"/>
          </a:p>
        </p:txBody>
      </p:sp>
      <p:pic>
        <p:nvPicPr>
          <p:cNvPr id="2058" name="Picture 10" descr="ey_logo_black"/>
          <p:cNvPicPr>
            <a:picLocks noChangeAspect="1" noChangeArrowheads="1"/>
          </p:cNvPicPr>
          <p:nvPr/>
        </p:nvPicPr>
        <p:blipFill>
          <a:blip r:embed="rId13"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Klicka här för att ändra format</a:t>
            </a:r>
          </a:p>
        </p:txBody>
      </p:sp>
      <p:sp>
        <p:nvSpPr>
          <p:cNvPr id="3075"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8196" name="Line 4"/>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sv-SE"/>
          </a:p>
        </p:txBody>
      </p:sp>
      <p:sp>
        <p:nvSpPr>
          <p:cNvPr id="8197" name="Line 5"/>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sv-SE"/>
          </a:p>
        </p:txBody>
      </p:sp>
      <p:sp>
        <p:nvSpPr>
          <p:cNvPr id="8198" name="Line 6"/>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8199" name="Rectangle 7"/>
          <p:cNvSpPr>
            <a:spLocks noGrp="1" noChangeArrowheads="1"/>
          </p:cNvSpPr>
          <p:nvPr>
            <p:ph type="dt" sz="half" idx="2"/>
          </p:nvPr>
        </p:nvSpPr>
        <p:spPr bwMode="auto">
          <a:xfrm>
            <a:off x="1079500" y="6413500"/>
            <a:ext cx="1219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endParaRPr lang="nb-NO"/>
          </a:p>
        </p:txBody>
      </p:sp>
      <p:sp>
        <p:nvSpPr>
          <p:cNvPr id="8200" name="Rectangle 8"/>
          <p:cNvSpPr>
            <a:spLocks noGrp="1" noChangeArrowheads="1"/>
          </p:cNvSpPr>
          <p:nvPr>
            <p:ph type="ftr" sz="quarter" idx="3"/>
          </p:nvPr>
        </p:nvSpPr>
        <p:spPr bwMode="auto">
          <a:xfrm>
            <a:off x="2781300" y="6413500"/>
            <a:ext cx="4152900" cy="2921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endParaRPr lang="nb-NO"/>
          </a:p>
        </p:txBody>
      </p:sp>
      <p:sp>
        <p:nvSpPr>
          <p:cNvPr id="8201" name="Rectangle 9"/>
          <p:cNvSpPr>
            <a:spLocks noGrp="1" noChangeArrowheads="1"/>
          </p:cNvSpPr>
          <p:nvPr>
            <p:ph type="sldNum" sz="quarter" idx="4"/>
          </p:nvPr>
        </p:nvSpPr>
        <p:spPr bwMode="auto">
          <a:xfrm>
            <a:off x="455613" y="6413500"/>
            <a:ext cx="457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Arial" charset="0"/>
              </a:defRPr>
            </a:lvl1pPr>
          </a:lstStyle>
          <a:p>
            <a:pPr>
              <a:defRPr/>
            </a:pPr>
            <a:fld id="{A08C3E4D-1449-44B0-BB52-83BE541F5F84}" type="slidenum">
              <a:rPr lang="nb-NO"/>
              <a:pPr>
                <a:defRPr/>
              </a:pPr>
              <a:t>‹#›</a:t>
            </a:fld>
            <a:endParaRPr lang="nb-NO"/>
          </a:p>
        </p:txBody>
      </p:sp>
      <p:pic>
        <p:nvPicPr>
          <p:cNvPr id="3082" name="Picture 10" descr="ey_logo_black"/>
          <p:cNvPicPr>
            <a:picLocks noChangeAspect="1" noChangeArrowheads="1"/>
          </p:cNvPicPr>
          <p:nvPr/>
        </p:nvPicPr>
        <p:blipFill>
          <a:blip r:embed="rId13"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11113" indent="-11113" algn="l" rtl="0" eaLnBrk="0" fontAlgn="base" hangingPunct="0">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352425" indent="-339725"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defRPr>
      </a:lvl2pPr>
      <a:lvl3pPr marL="712788" indent="-358775"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3pPr>
      <a:lvl4pPr marL="1071563" indent="-357188"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4pPr>
      <a:lvl5pPr marL="1431925"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Klicka här för att ändra format</a:t>
            </a:r>
          </a:p>
        </p:txBody>
      </p:sp>
      <p:sp>
        <p:nvSpPr>
          <p:cNvPr id="9219"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9220" name="Freeform 4"/>
          <p:cNvSpPr>
            <a:spLocks/>
          </p:cNvSpPr>
          <p:nvPr/>
        </p:nvSpPr>
        <p:spPr bwMode="auto">
          <a:xfrm>
            <a:off x="455613" y="1039813"/>
            <a:ext cx="8253412"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B4B4B4"/>
          </a:solidFill>
          <a:ln w="9525">
            <a:noFill/>
            <a:round/>
            <a:headEnd/>
            <a:tailEnd/>
          </a:ln>
          <a:effectLst/>
        </p:spPr>
        <p:txBody>
          <a:bodyPr/>
          <a:lstStyle/>
          <a:p>
            <a:pPr>
              <a:defRPr/>
            </a:pPr>
            <a:endParaRPr lang="sv-SE"/>
          </a:p>
        </p:txBody>
      </p:sp>
      <p:sp>
        <p:nvSpPr>
          <p:cNvPr id="4101"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Klicka här för att ändra format på bakgrundstexten</a:t>
            </a:r>
          </a:p>
          <a:p>
            <a:pPr lvl="1"/>
            <a:r>
              <a:rPr lang="nb-NO" smtClean="0"/>
              <a:t>Nivå två</a:t>
            </a:r>
          </a:p>
          <a:p>
            <a:pPr lvl="2"/>
            <a:r>
              <a:rPr lang="nb-NO" smtClean="0"/>
              <a:t>Nivå tre</a:t>
            </a:r>
          </a:p>
          <a:p>
            <a:pPr lvl="3"/>
            <a:r>
              <a:rPr lang="nb-NO" smtClean="0"/>
              <a:t>Nivå fyra</a:t>
            </a:r>
          </a:p>
          <a:p>
            <a:pPr lvl="4"/>
            <a:r>
              <a:rPr lang="nb-NO" smtClean="0"/>
              <a:t>Nivå fem</a:t>
            </a:r>
          </a:p>
        </p:txBody>
      </p:sp>
      <p:pic>
        <p:nvPicPr>
          <p:cNvPr id="4102" name="Picture 6" descr="ey_logo_black"/>
          <p:cNvPicPr>
            <a:picLocks noChangeAspect="1" noChangeArrowheads="1"/>
          </p:cNvPicPr>
          <p:nvPr/>
        </p:nvPicPr>
        <p:blipFill>
          <a:blip r:embed="rId13"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Line 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sv-SE"/>
          </a:p>
        </p:txBody>
      </p:sp>
      <p:sp>
        <p:nvSpPr>
          <p:cNvPr id="10243"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5124" name="Rectangle 4"/>
          <p:cNvSpPr>
            <a:spLocks noGrp="1" noChangeArrowheads="1"/>
          </p:cNvSpPr>
          <p:nvPr>
            <p:ph type="title"/>
          </p:nvPr>
        </p:nvSpPr>
        <p:spPr bwMode="auto">
          <a:xfrm>
            <a:off x="455613" y="895350"/>
            <a:ext cx="8231187" cy="1454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5" name="Rectangle 5"/>
          <p:cNvSpPr>
            <a:spLocks noGrp="1" noChangeArrowheads="1"/>
          </p:cNvSpPr>
          <p:nvPr>
            <p:ph type="dt" sz="half" idx="2"/>
          </p:nvPr>
        </p:nvSpPr>
        <p:spPr bwMode="auto">
          <a:xfrm>
            <a:off x="457200" y="6413500"/>
            <a:ext cx="1219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mj-cs"/>
              </a:defRPr>
            </a:lvl1pPr>
          </a:lstStyle>
          <a:p>
            <a:pPr>
              <a:defRPr/>
            </a:pPr>
            <a:endParaRPr lang="nb-NO"/>
          </a:p>
        </p:txBody>
      </p:sp>
      <p:sp>
        <p:nvSpPr>
          <p:cNvPr id="10246" name="Rectangle 6"/>
          <p:cNvSpPr>
            <a:spLocks noGrp="1" noChangeArrowheads="1"/>
          </p:cNvSpPr>
          <p:nvPr>
            <p:ph type="ftr" sz="quarter" idx="3"/>
          </p:nvPr>
        </p:nvSpPr>
        <p:spPr bwMode="auto">
          <a:xfrm>
            <a:off x="2781300" y="6413500"/>
            <a:ext cx="4152900" cy="2921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mj-cs"/>
              </a:defRPr>
            </a:lvl1pPr>
          </a:lstStyle>
          <a:p>
            <a:pPr>
              <a:defRPr/>
            </a:pPr>
            <a:endParaRPr lang="nb-NO"/>
          </a:p>
        </p:txBody>
      </p:sp>
      <p:sp>
        <p:nvSpPr>
          <p:cNvPr id="10247" name="Rectangle 7"/>
          <p:cNvSpPr>
            <a:spLocks noGrp="1" noChangeArrowheads="1"/>
          </p:cNvSpPr>
          <p:nvPr>
            <p:ph type="sldNum" sz="quarter" idx="4"/>
          </p:nvPr>
        </p:nvSpPr>
        <p:spPr bwMode="auto">
          <a:xfrm>
            <a:off x="455613" y="6413500"/>
            <a:ext cx="457200" cy="2286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defRPr sz="1100">
                <a:solidFill>
                  <a:srgbClr val="000000"/>
                </a:solidFill>
                <a:cs typeface="+mj-cs"/>
              </a:defRPr>
            </a:lvl1pPr>
          </a:lstStyle>
          <a:p>
            <a:pPr>
              <a:defRPr/>
            </a:pPr>
            <a:fld id="{4A3631DA-2CED-4595-9835-C95C41B914D9}" type="slidenum">
              <a:rPr lang="nb-NO"/>
              <a:pPr>
                <a:defRPr/>
              </a:pPr>
              <a:t>‹#›</a:t>
            </a:fld>
            <a:endParaRPr lang="nb-NO"/>
          </a:p>
        </p:txBody>
      </p:sp>
      <p:sp>
        <p:nvSpPr>
          <p:cNvPr id="5128" name="Rectangle 8"/>
          <p:cNvSpPr>
            <a:spLocks noGrp="1" noChangeArrowheads="1"/>
          </p:cNvSpPr>
          <p:nvPr>
            <p:ph type="body" idx="1"/>
          </p:nvPr>
        </p:nvSpPr>
        <p:spPr bwMode="auto">
          <a:xfrm>
            <a:off x="457200" y="2636838"/>
            <a:ext cx="8229600" cy="34893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nb-NO" smtClean="0"/>
              <a:t> </a:t>
            </a:r>
          </a:p>
        </p:txBody>
      </p:sp>
      <p:pic>
        <p:nvPicPr>
          <p:cNvPr id="5129" name="Picture 9" descr="ey_logo_black"/>
          <p:cNvPicPr>
            <a:picLocks noChangeAspect="1" noChangeArrowheads="1"/>
          </p:cNvPicPr>
          <p:nvPr/>
        </p:nvPicPr>
        <p:blipFill>
          <a:blip r:embed="rId13"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0" fontAlgn="base" hangingPunct="0">
        <a:spcBef>
          <a:spcPct val="0"/>
        </a:spcBef>
        <a:spcAft>
          <a:spcPct val="0"/>
        </a:spcAft>
        <a:defRPr sz="5000" b="1">
          <a:solidFill>
            <a:srgbClr val="646464"/>
          </a:solidFill>
          <a:latin typeface="+mj-lt"/>
          <a:ea typeface="+mj-ea"/>
          <a:cs typeface="+mj-cs"/>
        </a:defRPr>
      </a:lvl1pPr>
      <a:lvl2pPr algn="l" rtl="0" eaLnBrk="0" fontAlgn="base" hangingPunct="0">
        <a:spcBef>
          <a:spcPct val="0"/>
        </a:spcBef>
        <a:spcAft>
          <a:spcPct val="0"/>
        </a:spcAft>
        <a:defRPr sz="5000" b="1">
          <a:solidFill>
            <a:srgbClr val="646464"/>
          </a:solidFill>
          <a:latin typeface="Arial" charset="0"/>
          <a:cs typeface="Arial" charset="0"/>
        </a:defRPr>
      </a:lvl2pPr>
      <a:lvl3pPr algn="l" rtl="0" eaLnBrk="0" fontAlgn="base" hangingPunct="0">
        <a:spcBef>
          <a:spcPct val="0"/>
        </a:spcBef>
        <a:spcAft>
          <a:spcPct val="0"/>
        </a:spcAft>
        <a:defRPr sz="5000" b="1">
          <a:solidFill>
            <a:srgbClr val="646464"/>
          </a:solidFill>
          <a:latin typeface="Arial" charset="0"/>
          <a:cs typeface="Arial" charset="0"/>
        </a:defRPr>
      </a:lvl3pPr>
      <a:lvl4pPr algn="l" rtl="0" eaLnBrk="0" fontAlgn="base" hangingPunct="0">
        <a:spcBef>
          <a:spcPct val="0"/>
        </a:spcBef>
        <a:spcAft>
          <a:spcPct val="0"/>
        </a:spcAft>
        <a:defRPr sz="5000" b="1">
          <a:solidFill>
            <a:srgbClr val="646464"/>
          </a:solidFill>
          <a:latin typeface="Arial" charset="0"/>
          <a:cs typeface="Arial" charset="0"/>
        </a:defRPr>
      </a:lvl4pPr>
      <a:lvl5pPr algn="l" rtl="0" eaLnBrk="0" fontAlgn="base" hangingPunct="0">
        <a:spcBef>
          <a:spcPct val="0"/>
        </a:spcBef>
        <a:spcAft>
          <a:spcPct val="0"/>
        </a:spcAft>
        <a:defRPr sz="5000" b="1">
          <a:solidFill>
            <a:srgbClr val="646464"/>
          </a:solidFill>
          <a:latin typeface="Arial" charset="0"/>
          <a:cs typeface="Arial" charset="0"/>
        </a:defRPr>
      </a:lvl5pPr>
      <a:lvl6pPr marL="457200" algn="l" rtl="0" fontAlgn="base">
        <a:spcBef>
          <a:spcPct val="0"/>
        </a:spcBef>
        <a:spcAft>
          <a:spcPct val="0"/>
        </a:spcAft>
        <a:defRPr sz="5000" b="1">
          <a:solidFill>
            <a:srgbClr val="646464"/>
          </a:solidFill>
          <a:latin typeface="Arial" charset="0"/>
          <a:cs typeface="Arial" charset="0"/>
        </a:defRPr>
      </a:lvl6pPr>
      <a:lvl7pPr marL="914400" algn="l" rtl="0" fontAlgn="base">
        <a:spcBef>
          <a:spcPct val="0"/>
        </a:spcBef>
        <a:spcAft>
          <a:spcPct val="0"/>
        </a:spcAft>
        <a:defRPr sz="5000" b="1">
          <a:solidFill>
            <a:srgbClr val="646464"/>
          </a:solidFill>
          <a:latin typeface="Arial" charset="0"/>
          <a:cs typeface="Arial" charset="0"/>
        </a:defRPr>
      </a:lvl7pPr>
      <a:lvl8pPr marL="1371600" algn="l" rtl="0" fontAlgn="base">
        <a:spcBef>
          <a:spcPct val="0"/>
        </a:spcBef>
        <a:spcAft>
          <a:spcPct val="0"/>
        </a:spcAft>
        <a:defRPr sz="5000" b="1">
          <a:solidFill>
            <a:srgbClr val="646464"/>
          </a:solidFill>
          <a:latin typeface="Arial" charset="0"/>
          <a:cs typeface="Arial" charset="0"/>
        </a:defRPr>
      </a:lvl8pPr>
      <a:lvl9pPr marL="1828800" algn="l" rtl="0" fontAlgn="base">
        <a:spcBef>
          <a:spcPct val="0"/>
        </a:spcBef>
        <a:spcAft>
          <a:spcPct val="0"/>
        </a:spcAft>
        <a:defRPr sz="5000" b="1">
          <a:solidFill>
            <a:srgbClr val="646464"/>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126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11268" name="Freeform 4" descr="flyover_image"/>
          <p:cNvSpPr>
            <a:spLocks/>
          </p:cNvSpPr>
          <p:nvPr/>
        </p:nvSpPr>
        <p:spPr bwMode="auto">
          <a:xfrm>
            <a:off x="457200" y="1038225"/>
            <a:ext cx="8229600" cy="5199063"/>
          </a:xfrm>
          <a:custGeom>
            <a:avLst/>
            <a:gdLst/>
            <a:ahLst/>
            <a:cxnLst>
              <a:cxn ang="0">
                <a:pos x="0" y="0"/>
              </a:cxn>
              <a:cxn ang="0">
                <a:pos x="5184" y="0"/>
              </a:cxn>
              <a:cxn ang="0">
                <a:pos x="4556" y="3275"/>
              </a:cxn>
              <a:cxn ang="0">
                <a:pos x="0" y="3273"/>
              </a:cxn>
              <a:cxn ang="0">
                <a:pos x="0" y="0"/>
              </a:cxn>
            </a:cxnLst>
            <a:rect l="0" t="0" r="r" b="b"/>
            <a:pathLst>
              <a:path w="5184" h="3275">
                <a:moveTo>
                  <a:pt x="0" y="0"/>
                </a:moveTo>
                <a:lnTo>
                  <a:pt x="5184" y="0"/>
                </a:lnTo>
                <a:lnTo>
                  <a:pt x="4556" y="3275"/>
                </a:lnTo>
                <a:lnTo>
                  <a:pt x="0" y="3273"/>
                </a:lnTo>
                <a:lnTo>
                  <a:pt x="0" y="0"/>
                </a:lnTo>
                <a:close/>
              </a:path>
            </a:pathLst>
          </a:custGeom>
          <a:blipFill dpi="0" rotWithShape="1">
            <a:blip r:embed="rId13" cstate="print"/>
            <a:srcRect/>
            <a:stretch>
              <a:fillRect/>
            </a:stretch>
          </a:blipFill>
          <a:ln w="3175">
            <a:noFill/>
            <a:round/>
            <a:headEnd/>
            <a:tailEnd/>
          </a:ln>
          <a:effectLst/>
        </p:spPr>
        <p:txBody>
          <a:bodyPr/>
          <a:lstStyle/>
          <a:p>
            <a:pPr>
              <a:defRPr/>
            </a:pPr>
            <a:endParaRPr lang="sv-SE"/>
          </a:p>
        </p:txBody>
      </p:sp>
      <p:sp>
        <p:nvSpPr>
          <p:cNvPr id="6149" name="Rectangle 5"/>
          <p:cNvSpPr>
            <a:spLocks noGrp="1" noChangeArrowheads="1"/>
          </p:cNvSpPr>
          <p:nvPr>
            <p:ph type="body" idx="1"/>
          </p:nvPr>
        </p:nvSpPr>
        <p:spPr bwMode="auto">
          <a:xfrm>
            <a:off x="457200" y="160020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nb-NO" smtClean="0"/>
              <a:t> </a:t>
            </a:r>
          </a:p>
        </p:txBody>
      </p:sp>
      <p:pic>
        <p:nvPicPr>
          <p:cNvPr id="6150" name="Picture 6" descr="ey_logo_black"/>
          <p:cNvPicPr>
            <a:picLocks noChangeAspect="1" noChangeArrowheads="1"/>
          </p:cNvPicPr>
          <p:nvPr/>
        </p:nvPicPr>
        <p:blipFill>
          <a:blip r:embed="rId14"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229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12292" name="Freeform 4" descr="sunset_image"/>
          <p:cNvSpPr>
            <a:spLocks/>
          </p:cNvSpPr>
          <p:nvPr/>
        </p:nvSpPr>
        <p:spPr bwMode="auto">
          <a:xfrm flipH="1" flipV="1">
            <a:off x="454025" y="1039813"/>
            <a:ext cx="8234363"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blipFill dpi="0" rotWithShape="0">
            <a:blip r:embed="rId13" cstate="print"/>
            <a:srcRect/>
            <a:stretch>
              <a:fillRect b="-91"/>
            </a:stretch>
          </a:blipFill>
          <a:ln w="9525">
            <a:noFill/>
            <a:round/>
            <a:headEnd/>
            <a:tailEnd/>
          </a:ln>
          <a:effectLst/>
        </p:spPr>
        <p:txBody>
          <a:bodyPr/>
          <a:lstStyle/>
          <a:p>
            <a:pPr>
              <a:defRPr/>
            </a:pPr>
            <a:endParaRPr lang="sv-SE"/>
          </a:p>
        </p:txBody>
      </p:sp>
      <p:sp>
        <p:nvSpPr>
          <p:cNvPr id="7173"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 </a:t>
            </a:r>
          </a:p>
        </p:txBody>
      </p:sp>
      <p:pic>
        <p:nvPicPr>
          <p:cNvPr id="7174" name="Picture 6" descr="ey_logo_black"/>
          <p:cNvPicPr>
            <a:picLocks noChangeAspect="1" noChangeArrowheads="1"/>
          </p:cNvPicPr>
          <p:nvPr/>
        </p:nvPicPr>
        <p:blipFill>
          <a:blip r:embed="rId14"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lines11_crop_subtle_w"/>
          <p:cNvPicPr>
            <a:picLocks noChangeAspect="1" noChangeArrowheads="1"/>
          </p:cNvPicPr>
          <p:nvPr/>
        </p:nvPicPr>
        <p:blipFill>
          <a:blip r:embed="rId13" cstate="print"/>
          <a:srcRect/>
          <a:stretch>
            <a:fillRect/>
          </a:stretch>
        </p:blipFill>
        <p:spPr bwMode="auto">
          <a:xfrm>
            <a:off x="455613" y="1036638"/>
            <a:ext cx="8231187" cy="5195887"/>
          </a:xfrm>
          <a:prstGeom prst="rect">
            <a:avLst/>
          </a:prstGeom>
          <a:noFill/>
          <a:ln w="9525">
            <a:noFill/>
            <a:miter lim="800000"/>
            <a:headEnd/>
            <a:tailEnd/>
          </a:ln>
        </p:spPr>
      </p:pic>
      <p:sp>
        <p:nvSpPr>
          <p:cNvPr id="8195"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3316"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sp>
        <p:nvSpPr>
          <p:cNvPr id="8197"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 </a:t>
            </a:r>
          </a:p>
        </p:txBody>
      </p:sp>
      <p:pic>
        <p:nvPicPr>
          <p:cNvPr id="8198" name="Picture 6" descr="ey_logo_black"/>
          <p:cNvPicPr>
            <a:picLocks noChangeAspect="1" noChangeArrowheads="1"/>
          </p:cNvPicPr>
          <p:nvPr/>
        </p:nvPicPr>
        <p:blipFill>
          <a:blip r:embed="rId14"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4339"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sv-SE"/>
          </a:p>
        </p:txBody>
      </p:sp>
      <p:pic>
        <p:nvPicPr>
          <p:cNvPr id="9220" name="Picture 4" descr="Motion_1"/>
          <p:cNvPicPr>
            <a:picLocks noChangeAspect="1" noChangeArrowheads="1"/>
          </p:cNvPicPr>
          <p:nvPr/>
        </p:nvPicPr>
        <p:blipFill>
          <a:blip r:embed="rId13" cstate="print"/>
          <a:srcRect/>
          <a:stretch>
            <a:fillRect/>
          </a:stretch>
        </p:blipFill>
        <p:spPr bwMode="auto">
          <a:xfrm>
            <a:off x="455613" y="1036638"/>
            <a:ext cx="8231187" cy="5197475"/>
          </a:xfrm>
          <a:prstGeom prst="rect">
            <a:avLst/>
          </a:prstGeom>
          <a:noFill/>
          <a:ln w="9525">
            <a:noFill/>
            <a:miter lim="800000"/>
            <a:headEnd/>
            <a:tailEnd/>
          </a:ln>
        </p:spPr>
      </p:pic>
      <p:sp>
        <p:nvSpPr>
          <p:cNvPr id="9221"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 </a:t>
            </a:r>
          </a:p>
        </p:txBody>
      </p:sp>
      <p:pic>
        <p:nvPicPr>
          <p:cNvPr id="9222" name="Picture 6" descr="ey_logo_black"/>
          <p:cNvPicPr>
            <a:picLocks noChangeAspect="1" noChangeArrowheads="1"/>
          </p:cNvPicPr>
          <p:nvPr/>
        </p:nvPicPr>
        <p:blipFill>
          <a:blip r:embed="rId14" cstate="print"/>
          <a:srcRect/>
          <a:stretch>
            <a:fillRect/>
          </a:stretch>
        </p:blipFill>
        <p:spPr bwMode="auto">
          <a:xfrm>
            <a:off x="7226300" y="6386513"/>
            <a:ext cx="14859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sv-SE" dirty="0"/>
              <a:t>Granskning av delårsbokslut per 2011-08-31</a:t>
            </a:r>
          </a:p>
        </p:txBody>
      </p:sp>
      <p:sp>
        <p:nvSpPr>
          <p:cNvPr id="13315" name="Rectangle 3"/>
          <p:cNvSpPr>
            <a:spLocks noGrp="1" noChangeArrowheads="1"/>
          </p:cNvSpPr>
          <p:nvPr>
            <p:ph type="subTitle" idx="1"/>
          </p:nvPr>
        </p:nvSpPr>
        <p:spPr/>
        <p:txBody>
          <a:bodyPr/>
          <a:lstStyle/>
          <a:p>
            <a:pPr eaLnBrk="1" hangingPunct="1"/>
            <a:r>
              <a:rPr lang="sv-SE" dirty="0"/>
              <a:t>St: Erik Markutveckling koncernen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v-SE"/>
              <a:t>Bedömning av bokslutet</a:t>
            </a:r>
          </a:p>
        </p:txBody>
      </p:sp>
      <p:sp>
        <p:nvSpPr>
          <p:cNvPr id="14339" name="Rectangle 3"/>
          <p:cNvSpPr>
            <a:spLocks noGrp="1" noChangeArrowheads="1"/>
          </p:cNvSpPr>
          <p:nvPr>
            <p:ph type="body" idx="1"/>
          </p:nvPr>
        </p:nvSpPr>
        <p:spPr/>
        <p:txBody>
          <a:bodyPr/>
          <a:lstStyle/>
          <a:p>
            <a:r>
              <a:rPr lang="sv-SE" sz="2000" dirty="0"/>
              <a:t>Vår granskning har utförts i enlighet med god revisionssed och revisionsinstruktion från Stockholms Stadshus AB för räkenskapsåret 2011.</a:t>
            </a:r>
          </a:p>
          <a:p>
            <a:pPr eaLnBrk="1" hangingPunct="1"/>
            <a:r>
              <a:rPr lang="sv-SE" sz="2000" dirty="0"/>
              <a:t>Rapportpaketet bedöms ge en rättvisande bild av bolagets resultat och ställning per 2011-08-31</a:t>
            </a:r>
          </a:p>
          <a:p>
            <a:r>
              <a:rPr lang="sv-SE" sz="2000" dirty="0"/>
              <a:t>Under vår granskning av delårsbokslutet har vi bildat oss en uppfattning om de redovisningsprinciper som koncernen använder. Vår uppfattning är att bolaget följer Stockholms Stadshus redovisningsprinciper och god redovisningssed samt att redovisningsprinciperna är konsistenta med tidigare perioder.  </a:t>
            </a:r>
          </a:p>
          <a:p>
            <a:pPr eaLnBrk="1" hangingPunct="1"/>
            <a:r>
              <a:rPr lang="sv-SE" sz="2000" dirty="0"/>
              <a:t>Vår bedömning är att bokslutet inklusive dokumentationen är väl genomarbetat.</a:t>
            </a:r>
          </a:p>
          <a:p>
            <a:pPr eaLnBrk="1" hangingPunct="1"/>
            <a:endParaRPr lang="sv-SE" dirty="0"/>
          </a:p>
          <a:p>
            <a:pPr eaLnBrk="1" hangingPunct="1"/>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sv-SE"/>
              <a:t>Väsentliga noteringar från granskningen</a:t>
            </a:r>
          </a:p>
        </p:txBody>
      </p:sp>
      <p:sp>
        <p:nvSpPr>
          <p:cNvPr id="15363" name="Rectangle 3"/>
          <p:cNvSpPr>
            <a:spLocks noGrp="1" noChangeArrowheads="1"/>
          </p:cNvSpPr>
          <p:nvPr>
            <p:ph type="body" idx="1"/>
          </p:nvPr>
        </p:nvSpPr>
        <p:spPr/>
        <p:txBody>
          <a:bodyPr/>
          <a:lstStyle/>
          <a:p>
            <a:r>
              <a:rPr lang="sv-SE" sz="2000" dirty="0"/>
              <a:t>Bolaget har under 2011 ingått avtal för köp av fyra fastighetsbolag. Tre av dessa kommer att tillträdas under 2011. Vi följer upp löpande under hösten och till årsbokslut</a:t>
            </a:r>
          </a:p>
          <a:p>
            <a:r>
              <a:rPr lang="sv-SE" sz="2000" dirty="0"/>
              <a:t>Fastighets AB Runda Huset äger två fastigheter. </a:t>
            </a:r>
            <a:r>
              <a:rPr lang="sv-SE" sz="2000" dirty="0" err="1"/>
              <a:t>Södre</a:t>
            </a:r>
            <a:r>
              <a:rPr lang="sv-SE" sz="2000" dirty="0"/>
              <a:t> Torn 1 samt Kylhuset 15. Fastigheten </a:t>
            </a:r>
            <a:r>
              <a:rPr lang="sv-SE" sz="2000" dirty="0" err="1"/>
              <a:t>Södre</a:t>
            </a:r>
            <a:r>
              <a:rPr lang="sv-SE" sz="2000" dirty="0"/>
              <a:t> torn 1 kommer att avyttras till exploateringsnämnden under december 2011 inför ombyggnaden av Slussen. Vi följer upp löpande under hösten och till årsbokslut</a:t>
            </a:r>
          </a:p>
          <a:p>
            <a:pPr>
              <a:buNone/>
            </a:pPr>
            <a:endParaRPr lang="sv-SE" dirty="0"/>
          </a:p>
          <a:p>
            <a:pPr eaLnBrk="1" hangingPunct="1"/>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v-SE" dirty="0" err="1"/>
              <a:t>Rekommendationer-</a:t>
            </a:r>
            <a:r>
              <a:rPr lang="sv-SE" dirty="0"/>
              <a:t> redovisningsfrågor</a:t>
            </a:r>
          </a:p>
        </p:txBody>
      </p:sp>
      <p:sp>
        <p:nvSpPr>
          <p:cNvPr id="16387" name="Rectangle 3"/>
          <p:cNvSpPr>
            <a:spLocks noGrp="1" noChangeArrowheads="1"/>
          </p:cNvSpPr>
          <p:nvPr>
            <p:ph type="body" idx="1"/>
          </p:nvPr>
        </p:nvSpPr>
        <p:spPr>
          <a:xfrm>
            <a:off x="395536" y="1412776"/>
            <a:ext cx="8231187" cy="4519613"/>
          </a:xfrm>
        </p:spPr>
        <p:txBody>
          <a:bodyPr/>
          <a:lstStyle/>
          <a:p>
            <a:pPr eaLnBrk="1" hangingPunct="1"/>
            <a:r>
              <a:rPr lang="sv-SE" sz="1800" dirty="0"/>
              <a:t>Fastighets AB- G mästaren hade tidigare olja i lager. Oljan låg nedgrävt i en oljetank vilken bolaget nu har tömt och sanerar i enlighet med Miljöbalken. En avsättning för saneringskostnader på 7,5 mkr gjordes i årsbokslutet 2009. Avsättningen har sedan dess minskat med 3,8 mkr till följd av faktiska kostnader. Den ursprungliga bedömningen av avsättningens storlek kvarstår ber bokslutet 20110831. Vår bedömning är att hanteringen är rimlig, men rekommenderar att en uppdaterad bedömning av kvarvarande kostnader görs inför årsbokslutet.</a:t>
            </a:r>
          </a:p>
          <a:p>
            <a:r>
              <a:rPr lang="sv-SE" sz="1800" dirty="0"/>
              <a:t>Vi rekommenderar att bolaget till årsbokslutet inhämtar </a:t>
            </a:r>
            <a:r>
              <a:rPr lang="sv-SE" sz="1800" dirty="0" smtClean="0"/>
              <a:t>externa värderingar </a:t>
            </a:r>
            <a:r>
              <a:rPr lang="sv-SE" sz="1800" dirty="0"/>
              <a:t>av </a:t>
            </a:r>
            <a:r>
              <a:rPr lang="sv-SE" sz="1800" dirty="0" smtClean="0"/>
              <a:t>fastigheterna</a:t>
            </a:r>
            <a:endParaRPr lang="sv-SE" sz="1800" dirty="0"/>
          </a:p>
          <a:p>
            <a:r>
              <a:rPr lang="sv-SE" sz="1800" dirty="0"/>
              <a:t>Vi </a:t>
            </a:r>
            <a:r>
              <a:rPr lang="sv-SE" sz="1800" dirty="0" smtClean="0"/>
              <a:t>rekommenderar att analys av effekter av försäljningen </a:t>
            </a:r>
            <a:r>
              <a:rPr lang="sv-SE" sz="1800" dirty="0"/>
              <a:t>av </a:t>
            </a:r>
            <a:r>
              <a:rPr lang="sv-SE" sz="1800" dirty="0" err="1"/>
              <a:t>Södre</a:t>
            </a:r>
            <a:r>
              <a:rPr lang="sv-SE" sz="1800" dirty="0"/>
              <a:t> Torn </a:t>
            </a:r>
            <a:r>
              <a:rPr lang="sv-SE" sz="1800" dirty="0" smtClean="0"/>
              <a:t>1 görs så snart köpeskillingen fastställts. </a:t>
            </a:r>
          </a:p>
          <a:p>
            <a:r>
              <a:rPr lang="sv-SE" sz="1800" dirty="0" smtClean="0"/>
              <a:t>Förvärvsanalyser avseende köpta fastigheter bör upprättas snarast så att effekter i koncernredovisningen kan utredas och tydliggöras. </a:t>
            </a:r>
            <a:endParaRPr lang="sv-SE" sz="1800" dirty="0"/>
          </a:p>
          <a:p>
            <a:pPr eaLnBrk="1" hangingPunct="1"/>
            <a:endParaRPr lang="sv-SE" sz="2000" dirty="0"/>
          </a:p>
          <a:p>
            <a:pPr eaLnBrk="1" hangingPunct="1"/>
            <a:endParaRPr lang="sv-SE" dirty="0"/>
          </a:p>
          <a:p>
            <a:pPr eaLnBrk="1" hangingPunct="1"/>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Rekommendationer-</a:t>
            </a:r>
            <a:r>
              <a:rPr lang="sv-SE" dirty="0"/>
              <a:t> intern kontroll</a:t>
            </a:r>
          </a:p>
        </p:txBody>
      </p:sp>
      <p:sp>
        <p:nvSpPr>
          <p:cNvPr id="3" name="Content Placeholder 2"/>
          <p:cNvSpPr>
            <a:spLocks noGrp="1"/>
          </p:cNvSpPr>
          <p:nvPr>
            <p:ph idx="1"/>
          </p:nvPr>
        </p:nvSpPr>
        <p:spPr/>
        <p:txBody>
          <a:bodyPr/>
          <a:lstStyle/>
          <a:p>
            <a:r>
              <a:rPr lang="sv-SE" sz="2000" dirty="0"/>
              <a:t>Vi har vid genomgång av bolagets attestinstruktion noterat att det inte regleras att bokföringsorder ska attesteras, vilket de i praktiken gör.  Vi rekommenderar att detta regleras i attestinstruktionen. </a:t>
            </a:r>
          </a:p>
          <a:p>
            <a:pPr lvl="0"/>
            <a:r>
              <a:rPr lang="sv-SE" sz="2000" dirty="0"/>
              <a:t>Bolagen stämmer endast av hyresfodringar mot hyresreskontra kvartalsvis. Då tertial ett och två rapporteras till moderbolag rekommenderar vi att avstämning görs även då</a:t>
            </a:r>
            <a:r>
              <a:rPr lang="sv-SE"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v-SE"/>
              <a:t>Noteringar om ev. tvister</a:t>
            </a:r>
          </a:p>
        </p:txBody>
      </p:sp>
      <p:sp>
        <p:nvSpPr>
          <p:cNvPr id="17411" name="Rectangle 3"/>
          <p:cNvSpPr>
            <a:spLocks noGrp="1" noChangeArrowheads="1"/>
          </p:cNvSpPr>
          <p:nvPr>
            <p:ph type="body" idx="1"/>
          </p:nvPr>
        </p:nvSpPr>
        <p:spPr>
          <a:xfrm>
            <a:off x="323528" y="1412776"/>
            <a:ext cx="8231187" cy="4519613"/>
          </a:xfrm>
        </p:spPr>
        <p:txBody>
          <a:bodyPr/>
          <a:lstStyle/>
          <a:p>
            <a:pPr eaLnBrk="1" hangingPunct="1"/>
            <a:r>
              <a:rPr lang="sv-SE" dirty="0"/>
              <a:t>Inga tvister är noterade</a:t>
            </a:r>
          </a:p>
          <a:p>
            <a:pPr eaLnBrk="1" hangingPunct="1"/>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v-SE"/>
              <a:t>Summering av identifierade beloppsmässiga fel i bokslutet</a:t>
            </a:r>
          </a:p>
        </p:txBody>
      </p:sp>
      <p:sp>
        <p:nvSpPr>
          <p:cNvPr id="18435" name="Rectangle 3"/>
          <p:cNvSpPr>
            <a:spLocks noGrp="1" noChangeArrowheads="1"/>
          </p:cNvSpPr>
          <p:nvPr>
            <p:ph type="body" idx="1"/>
          </p:nvPr>
        </p:nvSpPr>
        <p:spPr>
          <a:xfrm>
            <a:off x="251520" y="1412776"/>
            <a:ext cx="8231187" cy="4519613"/>
          </a:xfrm>
        </p:spPr>
        <p:txBody>
          <a:bodyPr/>
          <a:lstStyle/>
          <a:p>
            <a:pPr eaLnBrk="1" hangingPunct="1"/>
            <a:r>
              <a:rPr lang="sv-SE" dirty="0"/>
              <a:t>Inga fel är noterade</a:t>
            </a:r>
          </a:p>
          <a:p>
            <a:pPr eaLnBrk="1" hangingPunct="1"/>
            <a:endParaRPr lang="sv-SE" dirty="0"/>
          </a:p>
        </p:txBody>
      </p:sp>
    </p:spTree>
  </p:cSld>
  <p:clrMapOvr>
    <a:masterClrMapping/>
  </p:clrMapOvr>
</p:sld>
</file>

<file path=ppt/theme/theme1.xml><?xml version="1.0" encoding="utf-8"?>
<a:theme xmlns:a="http://schemas.openxmlformats.org/drawingml/2006/main" name="Bullet text">
  <a:themeElements>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ine 3 divider">
  <a:themeElements>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Yellow fill divider">
  <a:themeElements>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 no bullets">
  <a:themeElements>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y fill divider">
  <a:themeElements>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ey statement slide">
  <a:themeElements>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Key statement slid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icture divider">
  <a:themeElements>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lor picture divider">
  <a:themeElements>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Color 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ine 1 divider">
  <a:themeElements>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ine 2 divider">
  <a:themeElements>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EY_Vit</Template>
  <TotalTime>32</TotalTime>
  <Words>383</Words>
  <Application>Microsoft Office PowerPoint</Application>
  <PresentationFormat>Bildspel på skärmen (4:3)</PresentationFormat>
  <Paragraphs>23</Paragraphs>
  <Slides>7</Slides>
  <Notes>0</Notes>
  <HiddenSlides>0</HiddenSlides>
  <MMClips>0</MMClips>
  <ScaleCrop>false</ScaleCrop>
  <HeadingPairs>
    <vt:vector size="4" baseType="variant">
      <vt:variant>
        <vt:lpstr>Tema</vt:lpstr>
      </vt:variant>
      <vt:variant>
        <vt:i4>11</vt:i4>
      </vt:variant>
      <vt:variant>
        <vt:lpstr>Bildrubriker</vt:lpstr>
      </vt:variant>
      <vt:variant>
        <vt:i4>7</vt:i4>
      </vt:variant>
    </vt:vector>
  </HeadingPairs>
  <TitlesOfParts>
    <vt:vector size="18" baseType="lpstr">
      <vt:lpstr>Bullet text</vt:lpstr>
      <vt:lpstr>Text slide no bullets</vt:lpstr>
      <vt:lpstr>Mixed text slide</vt:lpstr>
      <vt:lpstr>Grey fill divider</vt:lpstr>
      <vt:lpstr>Key statement slide</vt:lpstr>
      <vt:lpstr>Picture divider</vt:lpstr>
      <vt:lpstr>Color picture divider</vt:lpstr>
      <vt:lpstr>Line 1 divider</vt:lpstr>
      <vt:lpstr>Line 2 divider</vt:lpstr>
      <vt:lpstr>Line 3 divider</vt:lpstr>
      <vt:lpstr>Yellow fill divider</vt:lpstr>
      <vt:lpstr>Granskning av delårsbokslut per 2011-08-31</vt:lpstr>
      <vt:lpstr>Bedömning av bokslutet</vt:lpstr>
      <vt:lpstr>Väsentliga noteringar från granskningen</vt:lpstr>
      <vt:lpstr>Rekommendationer- redovisningsfrågor</vt:lpstr>
      <vt:lpstr>Rekommendationer- intern kontroll</vt:lpstr>
      <vt:lpstr>Noteringar om ev. tvister</vt:lpstr>
      <vt:lpstr>Summering av identifierade beloppsmässiga fel i bokslutet</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Mikael Sjölander</dc:creator>
  <cp:lastModifiedBy>Peter Kvarnhem</cp:lastModifiedBy>
  <cp:revision>14</cp:revision>
  <dcterms:created xsi:type="dcterms:W3CDTF">2009-04-09T08:30:31Z</dcterms:created>
  <dcterms:modified xsi:type="dcterms:W3CDTF">2011-11-22T12:25:11Z</dcterms:modified>
</cp:coreProperties>
</file>