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 snapToGrid="0" showGuides="1">
      <p:cViewPr varScale="1"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EB41-0A04-47D7-B205-E28016A8532B}" type="datetimeFigureOut">
              <a:rPr lang="sv-SE" smtClean="0"/>
              <a:pPr/>
              <a:t>2010-12-02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9AD8F-BFB0-478D-B514-2741953ED82F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76399"/>
            <a:ext cx="8928100" cy="630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ruta 6"/>
          <p:cNvSpPr txBox="1"/>
          <p:nvPr/>
        </p:nvSpPr>
        <p:spPr>
          <a:xfrm>
            <a:off x="7596336" y="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Bilaga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991402" y="4283470"/>
            <a:ext cx="933651" cy="7697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 9"/>
          <p:cNvCxnSpPr/>
          <p:nvPr/>
        </p:nvCxnSpPr>
        <p:spPr>
          <a:xfrm>
            <a:off x="548640" y="4090737"/>
            <a:ext cx="827773" cy="606391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57756" y="3830856"/>
            <a:ext cx="1126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Rörelserum</a:t>
            </a:r>
            <a:endParaRPr lang="sv-SE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Bildspel på skärmen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AC00801</dc:creator>
  <cp:lastModifiedBy>AA65835</cp:lastModifiedBy>
  <cp:revision>3</cp:revision>
  <dcterms:created xsi:type="dcterms:W3CDTF">2010-11-29T08:59:23Z</dcterms:created>
  <dcterms:modified xsi:type="dcterms:W3CDTF">2010-12-02T14:08:33Z</dcterms:modified>
</cp:coreProperties>
</file>